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5.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6.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7.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8.xml" ContentType="application/vnd.openxmlformats-officedocument.theme+xml"/>
  <Override PartName="/ppt/slideLayouts/slideLayout172.xml" ContentType="application/vnd.openxmlformats-officedocument.presentationml.slideLayout+xml"/>
  <Override PartName="/ppt/theme/theme19.xml" ContentType="application/vnd.openxmlformats-officedocument.theme+xml"/>
  <Override PartName="/ppt/slideLayouts/slideLayout173.xml" ContentType="application/vnd.openxmlformats-officedocument.presentationml.slideLayout+xml"/>
  <Override PartName="/ppt/theme/theme20.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21.xml" ContentType="application/vnd.openxmlformats-officedocument.theme+xml"/>
  <Override PartName="/ppt/slideLayouts/slideLayout176.xml" ContentType="application/vnd.openxmlformats-officedocument.presentationml.slideLayout+xml"/>
  <Override PartName="/ppt/theme/theme22.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3.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4.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5.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6.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7.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8.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9.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30.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31.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32.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33.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4.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9" r:id="rId2"/>
    <p:sldMasterId id="2147483657" r:id="rId3"/>
    <p:sldMasterId id="2147483655" r:id="rId4"/>
    <p:sldMasterId id="2147483653" r:id="rId5"/>
    <p:sldMasterId id="2147483651" r:id="rId6"/>
    <p:sldMasterId id="2147483649" r:id="rId7"/>
    <p:sldMasterId id="2147483732" r:id="rId8"/>
    <p:sldMasterId id="2147483912" r:id="rId9"/>
    <p:sldMasterId id="2147483937" r:id="rId10"/>
    <p:sldMasterId id="2147483949" r:id="rId11"/>
    <p:sldMasterId id="2147483961" r:id="rId12"/>
    <p:sldMasterId id="2147483973" r:id="rId13"/>
    <p:sldMasterId id="2147483985" r:id="rId14"/>
    <p:sldMasterId id="2147483997" r:id="rId15"/>
    <p:sldMasterId id="2147484000" r:id="rId16"/>
    <p:sldMasterId id="2147484012" r:id="rId17"/>
    <p:sldMasterId id="2147484016" r:id="rId18"/>
    <p:sldMasterId id="2147484023" r:id="rId19"/>
    <p:sldMasterId id="2147484025" r:id="rId20"/>
    <p:sldMasterId id="2147484027" r:id="rId21"/>
    <p:sldMasterId id="2147484030" r:id="rId22"/>
    <p:sldMasterId id="2147484307" r:id="rId23"/>
    <p:sldMasterId id="2147484319" r:id="rId24"/>
    <p:sldMasterId id="2147484331" r:id="rId25"/>
    <p:sldMasterId id="2147484343" r:id="rId26"/>
    <p:sldMasterId id="2147484355" r:id="rId27"/>
    <p:sldMasterId id="2147484367" r:id="rId28"/>
    <p:sldMasterId id="2147484379" r:id="rId29"/>
    <p:sldMasterId id="2147485169" r:id="rId30"/>
    <p:sldMasterId id="2147485182" r:id="rId31"/>
    <p:sldMasterId id="2147485194" r:id="rId32"/>
    <p:sldMasterId id="2147485206" r:id="rId33"/>
    <p:sldMasterId id="2147485219" r:id="rId34"/>
    <p:sldMasterId id="2147486740" r:id="rId35"/>
  </p:sldMasterIdLst>
  <p:notesMasterIdLst>
    <p:notesMasterId r:id="rId163"/>
  </p:notesMasterIdLst>
  <p:sldIdLst>
    <p:sldId id="264" r:id="rId36"/>
    <p:sldId id="265" r:id="rId37"/>
    <p:sldId id="266" r:id="rId38"/>
    <p:sldId id="267" r:id="rId39"/>
    <p:sldId id="257" r:id="rId40"/>
    <p:sldId id="268" r:id="rId41"/>
    <p:sldId id="269" r:id="rId42"/>
    <p:sldId id="270" r:id="rId43"/>
    <p:sldId id="271" r:id="rId44"/>
    <p:sldId id="272" r:id="rId45"/>
    <p:sldId id="273" r:id="rId46"/>
    <p:sldId id="274" r:id="rId47"/>
    <p:sldId id="275" r:id="rId48"/>
    <p:sldId id="276" r:id="rId49"/>
    <p:sldId id="277" r:id="rId50"/>
    <p:sldId id="258" r:id="rId51"/>
    <p:sldId id="278" r:id="rId52"/>
    <p:sldId id="259" r:id="rId53"/>
    <p:sldId id="404" r:id="rId54"/>
    <p:sldId id="279" r:id="rId55"/>
    <p:sldId id="260" r:id="rId56"/>
    <p:sldId id="280" r:id="rId57"/>
    <p:sldId id="281" r:id="rId58"/>
    <p:sldId id="282" r:id="rId59"/>
    <p:sldId id="283" r:id="rId60"/>
    <p:sldId id="284" r:id="rId61"/>
    <p:sldId id="256" r:id="rId62"/>
    <p:sldId id="285" r:id="rId63"/>
    <p:sldId id="286" r:id="rId64"/>
    <p:sldId id="287" r:id="rId65"/>
    <p:sldId id="288" r:id="rId66"/>
    <p:sldId id="289" r:id="rId67"/>
    <p:sldId id="290" r:id="rId68"/>
    <p:sldId id="291" r:id="rId69"/>
    <p:sldId id="292" r:id="rId70"/>
    <p:sldId id="293" r:id="rId71"/>
    <p:sldId id="294" r:id="rId72"/>
    <p:sldId id="295" r:id="rId73"/>
    <p:sldId id="296" r:id="rId74"/>
    <p:sldId id="297" r:id="rId75"/>
    <p:sldId id="261" r:id="rId76"/>
    <p:sldId id="262" r:id="rId77"/>
    <p:sldId id="367" r:id="rId78"/>
    <p:sldId id="368" r:id="rId79"/>
    <p:sldId id="369" r:id="rId80"/>
    <p:sldId id="370" r:id="rId81"/>
    <p:sldId id="371" r:id="rId82"/>
    <p:sldId id="372" r:id="rId83"/>
    <p:sldId id="373" r:id="rId84"/>
    <p:sldId id="374" r:id="rId85"/>
    <p:sldId id="375" r:id="rId86"/>
    <p:sldId id="376" r:id="rId87"/>
    <p:sldId id="377" r:id="rId88"/>
    <p:sldId id="378" r:id="rId89"/>
    <p:sldId id="379" r:id="rId90"/>
    <p:sldId id="380" r:id="rId91"/>
    <p:sldId id="381" r:id="rId92"/>
    <p:sldId id="382" r:id="rId93"/>
    <p:sldId id="383" r:id="rId94"/>
    <p:sldId id="400" r:id="rId95"/>
    <p:sldId id="401" r:id="rId96"/>
    <p:sldId id="402" r:id="rId97"/>
    <p:sldId id="406" r:id="rId98"/>
    <p:sldId id="407" r:id="rId99"/>
    <p:sldId id="405" r:id="rId100"/>
    <p:sldId id="403" r:id="rId101"/>
    <p:sldId id="263" r:id="rId102"/>
    <p:sldId id="300" r:id="rId103"/>
    <p:sldId id="301" r:id="rId104"/>
    <p:sldId id="384" r:id="rId105"/>
    <p:sldId id="349" r:id="rId106"/>
    <p:sldId id="350" r:id="rId107"/>
    <p:sldId id="397" r:id="rId108"/>
    <p:sldId id="352" r:id="rId109"/>
    <p:sldId id="353" r:id="rId110"/>
    <p:sldId id="364" r:id="rId111"/>
    <p:sldId id="365" r:id="rId112"/>
    <p:sldId id="366" r:id="rId113"/>
    <p:sldId id="355" r:id="rId114"/>
    <p:sldId id="356" r:id="rId115"/>
    <p:sldId id="357" r:id="rId116"/>
    <p:sldId id="358" r:id="rId117"/>
    <p:sldId id="354" r:id="rId118"/>
    <p:sldId id="385" r:id="rId119"/>
    <p:sldId id="386" r:id="rId120"/>
    <p:sldId id="306" r:id="rId121"/>
    <p:sldId id="307" r:id="rId122"/>
    <p:sldId id="388" r:id="rId123"/>
    <p:sldId id="387" r:id="rId124"/>
    <p:sldId id="389" r:id="rId125"/>
    <p:sldId id="390" r:id="rId126"/>
    <p:sldId id="391" r:id="rId127"/>
    <p:sldId id="392" r:id="rId128"/>
    <p:sldId id="313" r:id="rId129"/>
    <p:sldId id="314" r:id="rId130"/>
    <p:sldId id="393" r:id="rId131"/>
    <p:sldId id="394" r:id="rId132"/>
    <p:sldId id="395" r:id="rId133"/>
    <p:sldId id="396" r:id="rId134"/>
    <p:sldId id="321" r:id="rId135"/>
    <p:sldId id="322" r:id="rId136"/>
    <p:sldId id="323" r:id="rId137"/>
    <p:sldId id="324" r:id="rId138"/>
    <p:sldId id="325" r:id="rId139"/>
    <p:sldId id="326" r:id="rId140"/>
    <p:sldId id="327" r:id="rId141"/>
    <p:sldId id="328" r:id="rId142"/>
    <p:sldId id="329" r:id="rId143"/>
    <p:sldId id="330" r:id="rId144"/>
    <p:sldId id="331" r:id="rId145"/>
    <p:sldId id="359" r:id="rId146"/>
    <p:sldId id="361" r:id="rId147"/>
    <p:sldId id="362" r:id="rId148"/>
    <p:sldId id="363" r:id="rId149"/>
    <p:sldId id="339" r:id="rId150"/>
    <p:sldId id="340" r:id="rId151"/>
    <p:sldId id="341" r:id="rId152"/>
    <p:sldId id="342" r:id="rId153"/>
    <p:sldId id="343" r:id="rId154"/>
    <p:sldId id="344" r:id="rId155"/>
    <p:sldId id="345" r:id="rId156"/>
    <p:sldId id="346" r:id="rId157"/>
    <p:sldId id="347" r:id="rId158"/>
    <p:sldId id="299" r:id="rId159"/>
    <p:sldId id="348" r:id="rId160"/>
    <p:sldId id="398" r:id="rId161"/>
    <p:sldId id="399" r:id="rId16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02FF"/>
    <a:srgbClr val="04040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657" autoAdjust="0"/>
    <p:restoredTop sz="92938" autoAdjust="0"/>
  </p:normalViewPr>
  <p:slideViewPr>
    <p:cSldViewPr>
      <p:cViewPr varScale="1">
        <p:scale>
          <a:sx n="150" d="100"/>
          <a:sy n="150" d="100"/>
        </p:scale>
        <p:origin x="1704" y="176"/>
      </p:cViewPr>
      <p:guideLst>
        <p:guide orient="horz" pos="2160"/>
        <p:guide pos="2880"/>
      </p:guideLst>
    </p:cSldViewPr>
  </p:slideViewPr>
  <p:outlineViewPr>
    <p:cViewPr>
      <p:scale>
        <a:sx n="33" d="100"/>
        <a:sy n="33" d="100"/>
      </p:scale>
      <p:origin x="0" y="37696"/>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2.xml"/><Relationship Id="rId21" Type="http://schemas.openxmlformats.org/officeDocument/2006/relationships/slideMaster" Target="slideMasters/slideMaster21.xml"/><Relationship Id="rId42" Type="http://schemas.openxmlformats.org/officeDocument/2006/relationships/slide" Target="slides/slide7.xml"/><Relationship Id="rId63" Type="http://schemas.openxmlformats.org/officeDocument/2006/relationships/slide" Target="slides/slide28.xml"/><Relationship Id="rId84" Type="http://schemas.openxmlformats.org/officeDocument/2006/relationships/slide" Target="slides/slide49.xml"/><Relationship Id="rId138" Type="http://schemas.openxmlformats.org/officeDocument/2006/relationships/slide" Target="slides/slide103.xml"/><Relationship Id="rId159" Type="http://schemas.openxmlformats.org/officeDocument/2006/relationships/slide" Target="slides/slide124.xml"/><Relationship Id="rId107" Type="http://schemas.openxmlformats.org/officeDocument/2006/relationships/slide" Target="slides/slide7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8.xml"/><Relationship Id="rId74" Type="http://schemas.openxmlformats.org/officeDocument/2006/relationships/slide" Target="slides/slide39.xml"/><Relationship Id="rId128" Type="http://schemas.openxmlformats.org/officeDocument/2006/relationships/slide" Target="slides/slide93.xml"/><Relationship Id="rId149" Type="http://schemas.openxmlformats.org/officeDocument/2006/relationships/slide" Target="slides/slide114.xml"/><Relationship Id="rId5" Type="http://schemas.openxmlformats.org/officeDocument/2006/relationships/slideMaster" Target="slideMasters/slideMaster5.xml"/><Relationship Id="rId95" Type="http://schemas.openxmlformats.org/officeDocument/2006/relationships/slide" Target="slides/slide60.xml"/><Relationship Id="rId160" Type="http://schemas.openxmlformats.org/officeDocument/2006/relationships/slide" Target="slides/slide125.xml"/><Relationship Id="rId22" Type="http://schemas.openxmlformats.org/officeDocument/2006/relationships/slideMaster" Target="slideMasters/slideMaster22.xml"/><Relationship Id="rId43" Type="http://schemas.openxmlformats.org/officeDocument/2006/relationships/slide" Target="slides/slide8.xml"/><Relationship Id="rId64" Type="http://schemas.openxmlformats.org/officeDocument/2006/relationships/slide" Target="slides/slide29.xml"/><Relationship Id="rId118" Type="http://schemas.openxmlformats.org/officeDocument/2006/relationships/slide" Target="slides/slide83.xml"/><Relationship Id="rId139" Type="http://schemas.openxmlformats.org/officeDocument/2006/relationships/slide" Target="slides/slide104.xml"/><Relationship Id="rId85" Type="http://schemas.openxmlformats.org/officeDocument/2006/relationships/slide" Target="slides/slide50.xml"/><Relationship Id="rId150" Type="http://schemas.openxmlformats.org/officeDocument/2006/relationships/slide" Target="slides/slide11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3.xml"/><Relationship Id="rId59" Type="http://schemas.openxmlformats.org/officeDocument/2006/relationships/slide" Target="slides/slide24.xml"/><Relationship Id="rId103" Type="http://schemas.openxmlformats.org/officeDocument/2006/relationships/slide" Target="slides/slide68.xml"/><Relationship Id="rId108" Type="http://schemas.openxmlformats.org/officeDocument/2006/relationships/slide" Target="slides/slide73.xml"/><Relationship Id="rId124" Type="http://schemas.openxmlformats.org/officeDocument/2006/relationships/slide" Target="slides/slide89.xml"/><Relationship Id="rId129" Type="http://schemas.openxmlformats.org/officeDocument/2006/relationships/slide" Target="slides/slide94.xml"/><Relationship Id="rId54" Type="http://schemas.openxmlformats.org/officeDocument/2006/relationships/slide" Target="slides/slide19.xml"/><Relationship Id="rId70" Type="http://schemas.openxmlformats.org/officeDocument/2006/relationships/slide" Target="slides/slide35.xml"/><Relationship Id="rId75" Type="http://schemas.openxmlformats.org/officeDocument/2006/relationships/slide" Target="slides/slide40.xml"/><Relationship Id="rId91" Type="http://schemas.openxmlformats.org/officeDocument/2006/relationships/slide" Target="slides/slide56.xml"/><Relationship Id="rId96" Type="http://schemas.openxmlformats.org/officeDocument/2006/relationships/slide" Target="slides/slide61.xml"/><Relationship Id="rId140" Type="http://schemas.openxmlformats.org/officeDocument/2006/relationships/slide" Target="slides/slide105.xml"/><Relationship Id="rId145" Type="http://schemas.openxmlformats.org/officeDocument/2006/relationships/slide" Target="slides/slide110.xml"/><Relationship Id="rId161" Type="http://schemas.openxmlformats.org/officeDocument/2006/relationships/slide" Target="slides/slide126.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4.xml"/><Relationship Id="rId114" Type="http://schemas.openxmlformats.org/officeDocument/2006/relationships/slide" Target="slides/slide79.xml"/><Relationship Id="rId119" Type="http://schemas.openxmlformats.org/officeDocument/2006/relationships/slide" Target="slides/slide84.xml"/><Relationship Id="rId44" Type="http://schemas.openxmlformats.org/officeDocument/2006/relationships/slide" Target="slides/slide9.xml"/><Relationship Id="rId60" Type="http://schemas.openxmlformats.org/officeDocument/2006/relationships/slide" Target="slides/slide25.xml"/><Relationship Id="rId65" Type="http://schemas.openxmlformats.org/officeDocument/2006/relationships/slide" Target="slides/slide30.xml"/><Relationship Id="rId81" Type="http://schemas.openxmlformats.org/officeDocument/2006/relationships/slide" Target="slides/slide46.xml"/><Relationship Id="rId86" Type="http://schemas.openxmlformats.org/officeDocument/2006/relationships/slide" Target="slides/slide51.xml"/><Relationship Id="rId130" Type="http://schemas.openxmlformats.org/officeDocument/2006/relationships/slide" Target="slides/slide95.xml"/><Relationship Id="rId135" Type="http://schemas.openxmlformats.org/officeDocument/2006/relationships/slide" Target="slides/slide100.xml"/><Relationship Id="rId151" Type="http://schemas.openxmlformats.org/officeDocument/2006/relationships/slide" Target="slides/slide116.xml"/><Relationship Id="rId156" Type="http://schemas.openxmlformats.org/officeDocument/2006/relationships/slide" Target="slides/slide12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4.xml"/><Relationship Id="rId109" Type="http://schemas.openxmlformats.org/officeDocument/2006/relationships/slide" Target="slides/slide74.xml"/><Relationship Id="rId34" Type="http://schemas.openxmlformats.org/officeDocument/2006/relationships/slideMaster" Target="slideMasters/slideMaster34.xml"/><Relationship Id="rId50" Type="http://schemas.openxmlformats.org/officeDocument/2006/relationships/slide" Target="slides/slide15.xml"/><Relationship Id="rId55" Type="http://schemas.openxmlformats.org/officeDocument/2006/relationships/slide" Target="slides/slide20.xml"/><Relationship Id="rId76" Type="http://schemas.openxmlformats.org/officeDocument/2006/relationships/slide" Target="slides/slide41.xml"/><Relationship Id="rId97" Type="http://schemas.openxmlformats.org/officeDocument/2006/relationships/slide" Target="slides/slide62.xml"/><Relationship Id="rId104" Type="http://schemas.openxmlformats.org/officeDocument/2006/relationships/slide" Target="slides/slide69.xml"/><Relationship Id="rId120" Type="http://schemas.openxmlformats.org/officeDocument/2006/relationships/slide" Target="slides/slide85.xml"/><Relationship Id="rId125" Type="http://schemas.openxmlformats.org/officeDocument/2006/relationships/slide" Target="slides/slide90.xml"/><Relationship Id="rId141" Type="http://schemas.openxmlformats.org/officeDocument/2006/relationships/slide" Target="slides/slide106.xml"/><Relationship Id="rId146" Type="http://schemas.openxmlformats.org/officeDocument/2006/relationships/slide" Target="slides/slide111.xml"/><Relationship Id="rId16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36.xml"/><Relationship Id="rId92" Type="http://schemas.openxmlformats.org/officeDocument/2006/relationships/slide" Target="slides/slide57.xml"/><Relationship Id="rId162" Type="http://schemas.openxmlformats.org/officeDocument/2006/relationships/slide" Target="slides/slide12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5.xml"/><Relationship Id="rId45" Type="http://schemas.openxmlformats.org/officeDocument/2006/relationships/slide" Target="slides/slide10.xml"/><Relationship Id="rId66" Type="http://schemas.openxmlformats.org/officeDocument/2006/relationships/slide" Target="slides/slide31.xml"/><Relationship Id="rId87" Type="http://schemas.openxmlformats.org/officeDocument/2006/relationships/slide" Target="slides/slide52.xml"/><Relationship Id="rId110" Type="http://schemas.openxmlformats.org/officeDocument/2006/relationships/slide" Target="slides/slide75.xml"/><Relationship Id="rId115" Type="http://schemas.openxmlformats.org/officeDocument/2006/relationships/slide" Target="slides/slide80.xml"/><Relationship Id="rId131" Type="http://schemas.openxmlformats.org/officeDocument/2006/relationships/slide" Target="slides/slide96.xml"/><Relationship Id="rId136" Type="http://schemas.openxmlformats.org/officeDocument/2006/relationships/slide" Target="slides/slide101.xml"/><Relationship Id="rId157" Type="http://schemas.openxmlformats.org/officeDocument/2006/relationships/slide" Target="slides/slide122.xml"/><Relationship Id="rId61" Type="http://schemas.openxmlformats.org/officeDocument/2006/relationships/slide" Target="slides/slide26.xml"/><Relationship Id="rId82" Type="http://schemas.openxmlformats.org/officeDocument/2006/relationships/slide" Target="slides/slide47.xml"/><Relationship Id="rId152" Type="http://schemas.openxmlformats.org/officeDocument/2006/relationships/slide" Target="slides/slide11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1.xml"/><Relationship Id="rId77" Type="http://schemas.openxmlformats.org/officeDocument/2006/relationships/slide" Target="slides/slide42.xml"/><Relationship Id="rId100" Type="http://schemas.openxmlformats.org/officeDocument/2006/relationships/slide" Target="slides/slide65.xml"/><Relationship Id="rId105" Type="http://schemas.openxmlformats.org/officeDocument/2006/relationships/slide" Target="slides/slide70.xml"/><Relationship Id="rId126" Type="http://schemas.openxmlformats.org/officeDocument/2006/relationships/slide" Target="slides/slide91.xml"/><Relationship Id="rId147" Type="http://schemas.openxmlformats.org/officeDocument/2006/relationships/slide" Target="slides/slide112.xml"/><Relationship Id="rId8" Type="http://schemas.openxmlformats.org/officeDocument/2006/relationships/slideMaster" Target="slideMasters/slideMaster8.xml"/><Relationship Id="rId51" Type="http://schemas.openxmlformats.org/officeDocument/2006/relationships/slide" Target="slides/slide16.xml"/><Relationship Id="rId72" Type="http://schemas.openxmlformats.org/officeDocument/2006/relationships/slide" Target="slides/slide37.xml"/><Relationship Id="rId93" Type="http://schemas.openxmlformats.org/officeDocument/2006/relationships/slide" Target="slides/slide58.xml"/><Relationship Id="rId98" Type="http://schemas.openxmlformats.org/officeDocument/2006/relationships/slide" Target="slides/slide63.xml"/><Relationship Id="rId121" Type="http://schemas.openxmlformats.org/officeDocument/2006/relationships/slide" Target="slides/slide86.xml"/><Relationship Id="rId142" Type="http://schemas.openxmlformats.org/officeDocument/2006/relationships/slide" Target="slides/slide107.xml"/><Relationship Id="rId163"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1.xml"/><Relationship Id="rId67" Type="http://schemas.openxmlformats.org/officeDocument/2006/relationships/slide" Target="slides/slide32.xml"/><Relationship Id="rId116" Type="http://schemas.openxmlformats.org/officeDocument/2006/relationships/slide" Target="slides/slide81.xml"/><Relationship Id="rId137" Type="http://schemas.openxmlformats.org/officeDocument/2006/relationships/slide" Target="slides/slide102.xml"/><Relationship Id="rId158" Type="http://schemas.openxmlformats.org/officeDocument/2006/relationships/slide" Target="slides/slide123.xml"/><Relationship Id="rId20" Type="http://schemas.openxmlformats.org/officeDocument/2006/relationships/slideMaster" Target="slideMasters/slideMaster20.xml"/><Relationship Id="rId41" Type="http://schemas.openxmlformats.org/officeDocument/2006/relationships/slide" Target="slides/slide6.xml"/><Relationship Id="rId62" Type="http://schemas.openxmlformats.org/officeDocument/2006/relationships/slide" Target="slides/slide27.xml"/><Relationship Id="rId83" Type="http://schemas.openxmlformats.org/officeDocument/2006/relationships/slide" Target="slides/slide48.xml"/><Relationship Id="rId88" Type="http://schemas.openxmlformats.org/officeDocument/2006/relationships/slide" Target="slides/slide53.xml"/><Relationship Id="rId111" Type="http://schemas.openxmlformats.org/officeDocument/2006/relationships/slide" Target="slides/slide76.xml"/><Relationship Id="rId132" Type="http://schemas.openxmlformats.org/officeDocument/2006/relationships/slide" Target="slides/slide97.xml"/><Relationship Id="rId153" Type="http://schemas.openxmlformats.org/officeDocument/2006/relationships/slide" Target="slides/slide118.xml"/><Relationship Id="rId15" Type="http://schemas.openxmlformats.org/officeDocument/2006/relationships/slideMaster" Target="slideMasters/slideMaster15.xml"/><Relationship Id="rId36" Type="http://schemas.openxmlformats.org/officeDocument/2006/relationships/slide" Target="slides/slide1.xml"/><Relationship Id="rId57" Type="http://schemas.openxmlformats.org/officeDocument/2006/relationships/slide" Target="slides/slide22.xml"/><Relationship Id="rId106" Type="http://schemas.openxmlformats.org/officeDocument/2006/relationships/slide" Target="slides/slide71.xml"/><Relationship Id="rId127"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7.xml"/><Relationship Id="rId73" Type="http://schemas.openxmlformats.org/officeDocument/2006/relationships/slide" Target="slides/slide38.xml"/><Relationship Id="rId78" Type="http://schemas.openxmlformats.org/officeDocument/2006/relationships/slide" Target="slides/slide43.xml"/><Relationship Id="rId94" Type="http://schemas.openxmlformats.org/officeDocument/2006/relationships/slide" Target="slides/slide59.xml"/><Relationship Id="rId99" Type="http://schemas.openxmlformats.org/officeDocument/2006/relationships/slide" Target="slides/slide64.xml"/><Relationship Id="rId101" Type="http://schemas.openxmlformats.org/officeDocument/2006/relationships/slide" Target="slides/slide66.xml"/><Relationship Id="rId122" Type="http://schemas.openxmlformats.org/officeDocument/2006/relationships/slide" Target="slides/slide87.xml"/><Relationship Id="rId143" Type="http://schemas.openxmlformats.org/officeDocument/2006/relationships/slide" Target="slides/slide108.xml"/><Relationship Id="rId148" Type="http://schemas.openxmlformats.org/officeDocument/2006/relationships/slide" Target="slides/slide113.xml"/><Relationship Id="rId16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2.xml"/><Relationship Id="rId68" Type="http://schemas.openxmlformats.org/officeDocument/2006/relationships/slide" Target="slides/slide33.xml"/><Relationship Id="rId89" Type="http://schemas.openxmlformats.org/officeDocument/2006/relationships/slide" Target="slides/slide54.xml"/><Relationship Id="rId112" Type="http://schemas.openxmlformats.org/officeDocument/2006/relationships/slide" Target="slides/slide77.xml"/><Relationship Id="rId133" Type="http://schemas.openxmlformats.org/officeDocument/2006/relationships/slide" Target="slides/slide98.xml"/><Relationship Id="rId154" Type="http://schemas.openxmlformats.org/officeDocument/2006/relationships/slide" Target="slides/slide119.xml"/><Relationship Id="rId16" Type="http://schemas.openxmlformats.org/officeDocument/2006/relationships/slideMaster" Target="slideMasters/slideMaster16.xml"/><Relationship Id="rId37" Type="http://schemas.openxmlformats.org/officeDocument/2006/relationships/slide" Target="slides/slide2.xml"/><Relationship Id="rId58" Type="http://schemas.openxmlformats.org/officeDocument/2006/relationships/slide" Target="slides/slide23.xml"/><Relationship Id="rId79" Type="http://schemas.openxmlformats.org/officeDocument/2006/relationships/slide" Target="slides/slide44.xml"/><Relationship Id="rId102" Type="http://schemas.openxmlformats.org/officeDocument/2006/relationships/slide" Target="slides/slide67.xml"/><Relationship Id="rId123" Type="http://schemas.openxmlformats.org/officeDocument/2006/relationships/slide" Target="slides/slide88.xml"/><Relationship Id="rId144" Type="http://schemas.openxmlformats.org/officeDocument/2006/relationships/slide" Target="slides/slide109.xml"/><Relationship Id="rId90" Type="http://schemas.openxmlformats.org/officeDocument/2006/relationships/slide" Target="slides/slide55.xml"/><Relationship Id="rId165" Type="http://schemas.openxmlformats.org/officeDocument/2006/relationships/viewProps" Target="viewProps.xml"/><Relationship Id="rId27" Type="http://schemas.openxmlformats.org/officeDocument/2006/relationships/slideMaster" Target="slideMasters/slideMaster27.xml"/><Relationship Id="rId48" Type="http://schemas.openxmlformats.org/officeDocument/2006/relationships/slide" Target="slides/slide13.xml"/><Relationship Id="rId69" Type="http://schemas.openxmlformats.org/officeDocument/2006/relationships/slide" Target="slides/slide34.xml"/><Relationship Id="rId113" Type="http://schemas.openxmlformats.org/officeDocument/2006/relationships/slide" Target="slides/slide78.xml"/><Relationship Id="rId134" Type="http://schemas.openxmlformats.org/officeDocument/2006/relationships/slide" Target="slides/slide99.xml"/><Relationship Id="rId80" Type="http://schemas.openxmlformats.org/officeDocument/2006/relationships/slide" Target="slides/slide45.xml"/><Relationship Id="rId155" Type="http://schemas.openxmlformats.org/officeDocument/2006/relationships/slide" Target="slides/slide1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3522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C2735E56-69C9-1441-80D9-AA652B8D79E1}" type="slidenum">
              <a:rPr lang="en-US"/>
              <a:pPr>
                <a:defRPr/>
              </a:pPr>
              <a:t>‹#›</a:t>
            </a:fld>
            <a:endParaRPr lang="en-US"/>
          </a:p>
        </p:txBody>
      </p:sp>
    </p:spTree>
    <p:extLst>
      <p:ext uri="{BB962C8B-B14F-4D97-AF65-F5344CB8AC3E}">
        <p14:creationId xmlns:p14="http://schemas.microsoft.com/office/powerpoint/2010/main" val="16770242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en.wikipedia.org/wiki/Wikipedia:Verifiability" TargetMode="External"/><Relationship Id="rId13" Type="http://schemas.openxmlformats.org/officeDocument/2006/relationships/hyperlink" Target="https://en.wikipedia.org/wiki/Calabasas,_California" TargetMode="External"/><Relationship Id="rId18" Type="http://schemas.openxmlformats.org/officeDocument/2006/relationships/hyperlink" Target="https://en.wikipedia.org/wiki/Christianity_Today" TargetMode="External"/><Relationship Id="rId26" Type="http://schemas.openxmlformats.org/officeDocument/2006/relationships/hyperlink" Target="https://en.wikipedia.org/wiki/Joni_Eareckson_Tada#cite_note-5" TargetMode="External"/><Relationship Id="rId3" Type="http://schemas.openxmlformats.org/officeDocument/2006/relationships/hyperlink" Target="https://en.wikipedia.org/wiki/Evangelical_Christian" TargetMode="External"/><Relationship Id="rId21" Type="http://schemas.openxmlformats.org/officeDocument/2006/relationships/hyperlink" Target="https://en.wikipedia.org/wiki/Larry_King_Live" TargetMode="External"/><Relationship Id="rId7" Type="http://schemas.openxmlformats.org/officeDocument/2006/relationships/hyperlink" Target="https://en.wikipedia.org/wiki/Joni_Eareckson_Tada#cite_note-2" TargetMode="External"/><Relationship Id="rId12" Type="http://schemas.openxmlformats.org/officeDocument/2006/relationships/hyperlink" Target="https://en.wikipedia.org/wiki/Joni_Eareckson_Tada#cite_note-4" TargetMode="External"/><Relationship Id="rId17" Type="http://schemas.openxmlformats.org/officeDocument/2006/relationships/hyperlink" Target="https://en.wikipedia.org/wiki/United_States_State_Department" TargetMode="External"/><Relationship Id="rId25" Type="http://schemas.openxmlformats.org/officeDocument/2006/relationships/hyperlink" Target="https://en.wikipedia.org/wiki/Abortion" TargetMode="External"/><Relationship Id="rId2" Type="http://schemas.openxmlformats.org/officeDocument/2006/relationships/slide" Target="../slides/slide60.xml"/><Relationship Id="rId16" Type="http://schemas.openxmlformats.org/officeDocument/2006/relationships/hyperlink" Target="https://en.wikipedia.org/wiki/National_Religious_Broadcasters" TargetMode="External"/><Relationship Id="rId20" Type="http://schemas.openxmlformats.org/officeDocument/2006/relationships/hyperlink" Target="https://en.wikipedia.org/wiki/Salvation_Army" TargetMode="External"/><Relationship Id="rId1" Type="http://schemas.openxmlformats.org/officeDocument/2006/relationships/notesMaster" Target="../notesMasters/notesMaster1.xml"/><Relationship Id="rId6" Type="http://schemas.openxmlformats.org/officeDocument/2006/relationships/hyperlink" Target="https://en.wikipedia.org/wiki/Wikipedia:Citation_needed" TargetMode="External"/><Relationship Id="rId11" Type="http://schemas.openxmlformats.org/officeDocument/2006/relationships/hyperlink" Target="https://en.wikipedia.org/wiki/Joni_Eareckson_Tada#cite_note-3" TargetMode="External"/><Relationship Id="rId24" Type="http://schemas.openxmlformats.org/officeDocument/2006/relationships/hyperlink" Target="https://en.wikipedia.org/wiki/Orthodox_Church" TargetMode="External"/><Relationship Id="rId5" Type="http://schemas.openxmlformats.org/officeDocument/2006/relationships/hyperlink" Target="https://en.wikipedia.org/wiki/Baltimore,_Maryland" TargetMode="External"/><Relationship Id="rId15" Type="http://schemas.openxmlformats.org/officeDocument/2006/relationships/hyperlink" Target="https://en.wikipedia.org/wiki/Christian" TargetMode="External"/><Relationship Id="rId23" Type="http://schemas.openxmlformats.org/officeDocument/2006/relationships/hyperlink" Target="https://en.wikipedia.org/wiki/Catholicism" TargetMode="External"/><Relationship Id="rId10" Type="http://schemas.openxmlformats.org/officeDocument/2006/relationships/hyperlink" Target="https://en.wikipedia.org/wiki/Quadriplegic" TargetMode="External"/><Relationship Id="rId19" Type="http://schemas.openxmlformats.org/officeDocument/2006/relationships/hyperlink" Target="https://en.wikipedia.org/wiki/The_War_Cry" TargetMode="External"/><Relationship Id="rId4" Type="http://schemas.openxmlformats.org/officeDocument/2006/relationships/hyperlink" Target="https://en.wikipedia.org/wiki/Joni_Eareckson_Tada#cite_note-1" TargetMode="External"/><Relationship Id="rId9" Type="http://schemas.openxmlformats.org/officeDocument/2006/relationships/hyperlink" Target="https://en.wikipedia.org/wiki/Chesapeake_Bay" TargetMode="External"/><Relationship Id="rId14" Type="http://schemas.openxmlformats.org/officeDocument/2006/relationships/hyperlink" Target="https://en.wikipedia.org/wiki/Breast_cancer" TargetMode="External"/><Relationship Id="rId22" Type="http://schemas.openxmlformats.org/officeDocument/2006/relationships/hyperlink" Target="https://en.wikipedia.org/wiki/Manhattan_Declaration:_A_Call_of_Christian_Conscience"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C2C19C-2CB3-4645-904C-F625F93F74B2}" type="slidenum">
              <a:rPr lang="en-US" sz="1200"/>
              <a:pPr/>
              <a:t>5</a:t>
            </a:fld>
            <a:endParaRPr lang="en-US" sz="1200"/>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C48C5C-0892-0442-B457-8FD38C0F80BA}" type="slidenum">
              <a:rPr lang="en-US" sz="1200"/>
              <a:pPr/>
              <a:t>39</a:t>
            </a:fld>
            <a:endParaRPr lang="en-US" sz="1200"/>
          </a:p>
        </p:txBody>
      </p:sp>
      <p:sp>
        <p:nvSpPr>
          <p:cNvPr id="400386" name="Rectangle 2"/>
          <p:cNvSpPr>
            <a:spLocks noGrp="1" noRot="1" noChangeAspect="1" noChangeArrowheads="1" noTextEdit="1"/>
          </p:cNvSpPr>
          <p:nvPr>
            <p:ph type="sldImg"/>
          </p:nvPr>
        </p:nvSpPr>
        <p:spPr>
          <a:ln/>
        </p:spPr>
      </p:sp>
      <p:sp>
        <p:nvSpPr>
          <p:cNvPr id="400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6D8D37-30A7-7445-9338-F68EC4704292}" type="slidenum">
              <a:rPr lang="en-US" sz="1200"/>
              <a:pPr/>
              <a:t>40</a:t>
            </a:fld>
            <a:endParaRPr lang="en-US" sz="1200"/>
          </a:p>
        </p:txBody>
      </p:sp>
      <p:sp>
        <p:nvSpPr>
          <p:cNvPr id="402434" name="Rectangle 2"/>
          <p:cNvSpPr>
            <a:spLocks noGrp="1" noRot="1" noChangeAspect="1" noChangeArrowheads="1" noTextEdit="1"/>
          </p:cNvSpPr>
          <p:nvPr>
            <p:ph type="sldImg"/>
          </p:nvPr>
        </p:nvSpPr>
        <p:spPr>
          <a:ln/>
        </p:spPr>
      </p:sp>
      <p:sp>
        <p:nvSpPr>
          <p:cNvPr id="402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AB1178-D8E2-EE4E-9890-8520FFFEE5EB}" type="slidenum">
              <a:rPr lang="en-US" sz="1200"/>
              <a:pPr/>
              <a:t>41</a:t>
            </a:fld>
            <a:endParaRPr lang="en-US" sz="1200"/>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A02C6D-93B4-E543-AB99-3052B30268B2}" type="slidenum">
              <a:rPr lang="en-US" sz="1200"/>
              <a:pPr/>
              <a:t>42</a:t>
            </a:fld>
            <a:endParaRPr lang="en-US" sz="1200"/>
          </a:p>
        </p:txBody>
      </p:sp>
      <p:sp>
        <p:nvSpPr>
          <p:cNvPr id="406530" name="Rectangle 2"/>
          <p:cNvSpPr>
            <a:spLocks noGrp="1" noRot="1" noChangeAspect="1" noChangeArrowheads="1"/>
          </p:cNvSpPr>
          <p:nvPr>
            <p:ph type="sldImg"/>
          </p:nvPr>
        </p:nvSpPr>
        <p:spPr>
          <a:solidFill>
            <a:srgbClr val="FFFFFF"/>
          </a:solidFill>
          <a:ln/>
        </p:spPr>
      </p:sp>
      <p:sp>
        <p:nvSpPr>
          <p:cNvPr id="406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A1021F-D651-234E-B7AE-C80B6E1C2956}" type="slidenum">
              <a:rPr lang="en-US" sz="1200">
                <a:solidFill>
                  <a:srgbClr val="000000"/>
                </a:solidFill>
                <a:latin typeface="Verdana" charset="0"/>
              </a:rPr>
              <a:pPr/>
              <a:t>43</a:t>
            </a:fld>
            <a:endParaRPr lang="en-US" sz="1200">
              <a:solidFill>
                <a:srgbClr val="000000"/>
              </a:solidFill>
              <a:latin typeface="Verdana" charset="0"/>
            </a:endParaRPr>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FF1717-5299-074C-B29C-96F580CF926B}" type="slidenum">
              <a:rPr lang="en-US" sz="1200">
                <a:solidFill>
                  <a:srgbClr val="000000"/>
                </a:solidFill>
                <a:latin typeface="Verdana" charset="0"/>
              </a:rPr>
              <a:pPr/>
              <a:t>44</a:t>
            </a:fld>
            <a:endParaRPr lang="en-US" sz="1200">
              <a:solidFill>
                <a:srgbClr val="000000"/>
              </a:solidFill>
              <a:latin typeface="Verdana" charset="0"/>
            </a:endParaRPr>
          </a:p>
        </p:txBody>
      </p:sp>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This statement on divine healing was adopted by the Assemblies of God General Presbytery, August 20, 1974 (http://ag.org/top/beliefs/position_papers/4184_healing.cfm)</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D25AF9A-0753-7E4E-8EA4-383C2295DB29}" type="slidenum">
              <a:rPr lang="en-US" sz="1200">
                <a:solidFill>
                  <a:srgbClr val="000000"/>
                </a:solidFill>
                <a:latin typeface="Verdana" charset="0"/>
              </a:rPr>
              <a:pPr/>
              <a:t>45</a:t>
            </a:fld>
            <a:endParaRPr lang="en-US" sz="1200">
              <a:solidFill>
                <a:srgbClr val="000000"/>
              </a:solidFill>
              <a:latin typeface="Verdana" charset="0"/>
            </a:endParaRPr>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57EDF9-4A7E-1647-A4A0-AB48C9DBBEF4}" type="slidenum">
              <a:rPr lang="en-US" sz="1200">
                <a:solidFill>
                  <a:srgbClr val="000000"/>
                </a:solidFill>
                <a:latin typeface="Verdana" charset="0"/>
              </a:rPr>
              <a:pPr/>
              <a:t>46</a:t>
            </a:fld>
            <a:endParaRPr lang="en-US" sz="1200">
              <a:solidFill>
                <a:srgbClr val="000000"/>
              </a:solidFill>
              <a:latin typeface="Verdana" charset="0"/>
            </a:endParaRPr>
          </a:p>
        </p:txBody>
      </p:sp>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52526F6-A0D3-F041-A1D6-5B38694EB158}" type="slidenum">
              <a:rPr lang="en-US" sz="1200">
                <a:solidFill>
                  <a:srgbClr val="000000"/>
                </a:solidFill>
                <a:latin typeface="Verdana" charset="0"/>
              </a:rPr>
              <a:pPr/>
              <a:t>47</a:t>
            </a:fld>
            <a:endParaRPr lang="en-US" sz="1200">
              <a:solidFill>
                <a:srgbClr val="000000"/>
              </a:solidFill>
              <a:latin typeface="Verdana" charset="0"/>
            </a:endParaRPr>
          </a:p>
        </p:txBody>
      </p:sp>
      <p:sp>
        <p:nvSpPr>
          <p:cNvPr id="416770" name="Rectangle 2"/>
          <p:cNvSpPr>
            <a:spLocks noGrp="1" noRot="1" noChangeAspect="1" noChangeArrowheads="1" noTextEdit="1"/>
          </p:cNvSpPr>
          <p:nvPr>
            <p:ph type="sldImg"/>
          </p:nvPr>
        </p:nvSpPr>
        <p:spPr>
          <a:ln/>
        </p:spPr>
      </p:sp>
      <p:sp>
        <p:nvSpPr>
          <p:cNvPr id="416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83024D3-15DF-3D41-82BA-F1C025453228}" type="slidenum">
              <a:rPr lang="en-US" sz="1200">
                <a:solidFill>
                  <a:srgbClr val="000000"/>
                </a:solidFill>
                <a:latin typeface="Verdana" charset="0"/>
              </a:rPr>
              <a:pPr/>
              <a:t>48</a:t>
            </a:fld>
            <a:endParaRPr lang="en-US" sz="1200">
              <a:solidFill>
                <a:srgbClr val="000000"/>
              </a:solidFill>
              <a:latin typeface="Verdana" charset="0"/>
            </a:endParaRPr>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CB5F0A-7425-1246-A91E-5A2229A60D1D}" type="slidenum">
              <a:rPr lang="en-US" sz="1200"/>
              <a:pPr/>
              <a:t>16</a:t>
            </a:fld>
            <a:endParaRPr lang="en-US" sz="1200"/>
          </a:p>
        </p:txBody>
      </p:sp>
      <p:sp>
        <p:nvSpPr>
          <p:cNvPr id="370690" name="Rectangle 2"/>
          <p:cNvSpPr>
            <a:spLocks noGrp="1" noRot="1" noChangeAspect="1" noChangeArrowheads="1"/>
          </p:cNvSpPr>
          <p:nvPr>
            <p:ph type="sldImg"/>
          </p:nvPr>
        </p:nvSpPr>
        <p:spPr>
          <a:solidFill>
            <a:srgbClr val="FFFFFF"/>
          </a:solidFill>
          <a:ln/>
        </p:spPr>
      </p:sp>
      <p:sp>
        <p:nvSpPr>
          <p:cNvPr id="370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9E12C33-8BAA-FD47-A866-9F53B81F1B81}" type="slidenum">
              <a:rPr lang="en-US" sz="1200">
                <a:solidFill>
                  <a:srgbClr val="000000"/>
                </a:solidFill>
                <a:latin typeface="Verdana" charset="0"/>
              </a:rPr>
              <a:pPr/>
              <a:t>49</a:t>
            </a:fld>
            <a:endParaRPr lang="en-US" sz="1200">
              <a:solidFill>
                <a:srgbClr val="000000"/>
              </a:solidFill>
              <a:latin typeface="Verdana" charset="0"/>
            </a:endParaRPr>
          </a:p>
        </p:txBody>
      </p:sp>
      <p:sp>
        <p:nvSpPr>
          <p:cNvPr id="420866" name="Rectangle 2"/>
          <p:cNvSpPr>
            <a:spLocks noGrp="1" noRot="1" noChangeAspect="1" noChangeArrowheads="1"/>
          </p:cNvSpPr>
          <p:nvPr>
            <p:ph type="sldImg"/>
          </p:nvPr>
        </p:nvSpPr>
        <p:spPr>
          <a:solidFill>
            <a:srgbClr val="FFFFFF"/>
          </a:solidFill>
          <a:ln/>
        </p:spPr>
      </p:sp>
      <p:sp>
        <p:nvSpPr>
          <p:cNvPr id="420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AEA82F-8B93-1346-A193-2B4820721513}" type="slidenum">
              <a:rPr lang="en-US" sz="1200">
                <a:solidFill>
                  <a:srgbClr val="000000"/>
                </a:solidFill>
                <a:latin typeface="Verdana" charset="0"/>
              </a:rPr>
              <a:pPr/>
              <a:t>50</a:t>
            </a:fld>
            <a:endParaRPr lang="en-US" sz="1200">
              <a:solidFill>
                <a:srgbClr val="000000"/>
              </a:solidFill>
              <a:latin typeface="Verdana" charset="0"/>
            </a:endParaRPr>
          </a:p>
        </p:txBody>
      </p:sp>
      <p:sp>
        <p:nvSpPr>
          <p:cNvPr id="422914" name="Rectangle 2"/>
          <p:cNvSpPr>
            <a:spLocks noGrp="1" noRot="1" noChangeAspect="1" noChangeArrowheads="1"/>
          </p:cNvSpPr>
          <p:nvPr>
            <p:ph type="sldImg"/>
          </p:nvPr>
        </p:nvSpPr>
        <p:spPr>
          <a:solidFill>
            <a:srgbClr val="FFFFFF"/>
          </a:solidFill>
          <a:ln/>
        </p:spPr>
      </p:sp>
      <p:sp>
        <p:nvSpPr>
          <p:cNvPr id="422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3AC7D69-8440-224B-8CDD-759F31850B1E}" type="slidenum">
              <a:rPr lang="en-US" sz="1200">
                <a:solidFill>
                  <a:srgbClr val="000000"/>
                </a:solidFill>
                <a:latin typeface="Verdana" charset="0"/>
              </a:rPr>
              <a:pPr/>
              <a:t>51</a:t>
            </a:fld>
            <a:endParaRPr lang="en-US" sz="1200">
              <a:solidFill>
                <a:srgbClr val="000000"/>
              </a:solidFill>
              <a:latin typeface="Verdana" charset="0"/>
            </a:endParaRPr>
          </a:p>
        </p:txBody>
      </p:sp>
      <p:sp>
        <p:nvSpPr>
          <p:cNvPr id="424962" name="Rectangle 2"/>
          <p:cNvSpPr>
            <a:spLocks noGrp="1" noRot="1" noChangeAspect="1" noChangeArrowheads="1"/>
          </p:cNvSpPr>
          <p:nvPr>
            <p:ph type="sldImg"/>
          </p:nvPr>
        </p:nvSpPr>
        <p:spPr>
          <a:solidFill>
            <a:srgbClr val="FFFFFF"/>
          </a:solidFill>
          <a:ln/>
        </p:spPr>
      </p:sp>
      <p:sp>
        <p:nvSpPr>
          <p:cNvPr id="424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9DB83A-FA85-6949-B978-D1CA4CBA317E}" type="slidenum">
              <a:rPr lang="en-US" sz="1200">
                <a:solidFill>
                  <a:srgbClr val="000000"/>
                </a:solidFill>
                <a:latin typeface="Verdana" charset="0"/>
              </a:rPr>
              <a:pPr/>
              <a:t>52</a:t>
            </a:fld>
            <a:endParaRPr lang="en-US" sz="1200">
              <a:solidFill>
                <a:srgbClr val="000000"/>
              </a:solidFill>
              <a:latin typeface="Verdana" charset="0"/>
            </a:endParaRPr>
          </a:p>
        </p:txBody>
      </p:sp>
      <p:sp>
        <p:nvSpPr>
          <p:cNvPr id="427010"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9CDE85-FFCE-A047-92FC-534CB94AD0CB}" type="slidenum">
              <a:rPr lang="en-US" sz="1200">
                <a:solidFill>
                  <a:srgbClr val="000000"/>
                </a:solidFill>
                <a:latin typeface="Verdana" charset="0"/>
              </a:rPr>
              <a:pPr/>
              <a:t>53</a:t>
            </a:fld>
            <a:endParaRPr lang="en-US" sz="1200">
              <a:solidFill>
                <a:srgbClr val="000000"/>
              </a:solidFill>
              <a:latin typeface="Verdana" charset="0"/>
            </a:endParaRPr>
          </a:p>
        </p:txBody>
      </p:sp>
      <p:sp>
        <p:nvSpPr>
          <p:cNvPr id="429058" name="Rectangle 2"/>
          <p:cNvSpPr>
            <a:spLocks noGrp="1" noRot="1" noChangeAspect="1" noChangeArrowheads="1"/>
          </p:cNvSpPr>
          <p:nvPr>
            <p:ph type="sldImg"/>
          </p:nvPr>
        </p:nvSpPr>
        <p:spPr>
          <a:solidFill>
            <a:srgbClr val="FFFFFF"/>
          </a:solidFill>
          <a:ln/>
        </p:spPr>
      </p:sp>
      <p:sp>
        <p:nvSpPr>
          <p:cNvPr id="429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E8055C-6406-3241-BB2B-026B3522847F}" type="slidenum">
              <a:rPr lang="en-US" sz="1200">
                <a:solidFill>
                  <a:srgbClr val="000000"/>
                </a:solidFill>
                <a:latin typeface="Verdana" charset="0"/>
              </a:rPr>
              <a:pPr/>
              <a:t>54</a:t>
            </a:fld>
            <a:endParaRPr lang="en-US" sz="1200">
              <a:solidFill>
                <a:srgbClr val="000000"/>
              </a:solidFill>
              <a:latin typeface="Verdana" charset="0"/>
            </a:endParaRPr>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C899E0-0E86-2244-B07F-5CAAFEE9B60D}" type="slidenum">
              <a:rPr lang="en-US" sz="1200">
                <a:solidFill>
                  <a:srgbClr val="000000"/>
                </a:solidFill>
                <a:latin typeface="Verdana" charset="0"/>
              </a:rPr>
              <a:pPr/>
              <a:t>55</a:t>
            </a:fld>
            <a:endParaRPr lang="en-US" sz="1200">
              <a:solidFill>
                <a:srgbClr val="000000"/>
              </a:solidFill>
              <a:latin typeface="Verdana"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76EFE16-9DD2-D641-9898-B891ABE61D25}" type="slidenum">
              <a:rPr lang="en-US" sz="1200">
                <a:solidFill>
                  <a:srgbClr val="000000"/>
                </a:solidFill>
                <a:latin typeface="Verdana" charset="0"/>
              </a:rPr>
              <a:pPr/>
              <a:t>56</a:t>
            </a:fld>
            <a:endParaRPr lang="en-US" sz="1200">
              <a:solidFill>
                <a:srgbClr val="000000"/>
              </a:solidFill>
              <a:latin typeface="Verdana" charset="0"/>
            </a:endParaRPr>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4B6E386-C9A7-594A-880B-31239949665F}" type="slidenum">
              <a:rPr lang="en-US" sz="1200">
                <a:solidFill>
                  <a:srgbClr val="000000"/>
                </a:solidFill>
                <a:latin typeface="Verdana" charset="0"/>
              </a:rPr>
              <a:pPr/>
              <a:t>57</a:t>
            </a:fld>
            <a:endParaRPr lang="en-US" sz="1200">
              <a:solidFill>
                <a:srgbClr val="000000"/>
              </a:solidFill>
              <a:latin typeface="Verdana" charset="0"/>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F53E53-3933-D94D-95E5-801450D9B590}" type="slidenum">
              <a:rPr lang="en-US" sz="1200">
                <a:solidFill>
                  <a:srgbClr val="000000"/>
                </a:solidFill>
                <a:latin typeface="Verdana" charset="0"/>
              </a:rPr>
              <a:pPr/>
              <a:t>58</a:t>
            </a:fld>
            <a:endParaRPr lang="en-US" sz="1200">
              <a:solidFill>
                <a:srgbClr val="000000"/>
              </a:solidFill>
              <a:latin typeface="Verdana" charset="0"/>
            </a:endParaRPr>
          </a:p>
        </p:txBody>
      </p:sp>
      <p:sp>
        <p:nvSpPr>
          <p:cNvPr id="439298" name="Rectangle 1026"/>
          <p:cNvSpPr>
            <a:spLocks noGrp="1" noRot="1" noChangeAspect="1" noChangeArrowheads="1" noTextEdit="1"/>
          </p:cNvSpPr>
          <p:nvPr>
            <p:ph type="sldImg"/>
          </p:nvPr>
        </p:nvSpPr>
        <p:spPr>
          <a:ln/>
        </p:spPr>
      </p:sp>
      <p:sp>
        <p:nvSpPr>
          <p:cNvPr id="43929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B501C2-47E6-1B49-A86C-6D098B41BEA8}" type="slidenum">
              <a:rPr lang="en-US" sz="1200"/>
              <a:pPr/>
              <a:t>18</a:t>
            </a:fld>
            <a:endParaRPr lang="en-US" sz="1200"/>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21E682-C575-2A44-9ED1-809A148F7BC0}" type="slidenum">
              <a:rPr lang="en-US" sz="1200">
                <a:solidFill>
                  <a:srgbClr val="000000"/>
                </a:solidFill>
                <a:latin typeface="Verdana" charset="0"/>
              </a:rPr>
              <a:pPr/>
              <a:t>59</a:t>
            </a:fld>
            <a:endParaRPr lang="en-US" sz="1200">
              <a:solidFill>
                <a:srgbClr val="000000"/>
              </a:solidFill>
              <a:latin typeface="Verdana" charset="0"/>
            </a:endParaRPr>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Wikipedia </a:t>
            </a:r>
            <a:r>
              <a:rPr lang="en-US" b="1" dirty="0"/>
              <a:t>accessed 21 April 2016</a:t>
            </a:r>
          </a:p>
          <a:p>
            <a:r>
              <a:rPr lang="en-US" b="1" dirty="0"/>
              <a:t>Joni </a:t>
            </a:r>
            <a:r>
              <a:rPr lang="en-US" b="1" dirty="0" err="1"/>
              <a:t>Eareckson</a:t>
            </a:r>
            <a:r>
              <a:rPr lang="en-US" b="1" dirty="0"/>
              <a:t> Tada</a:t>
            </a:r>
            <a:r>
              <a:rPr lang="en-US" dirty="0"/>
              <a:t> (born October 15, 1949) is an </a:t>
            </a:r>
            <a:r>
              <a:rPr lang="en-US" dirty="0">
                <a:hlinkClick r:id="rId3" tooltip="Evangelical Christian"/>
              </a:rPr>
              <a:t>evangelical Christian</a:t>
            </a:r>
            <a:r>
              <a:rPr lang="en-US" dirty="0"/>
              <a:t>,</a:t>
            </a:r>
            <a:r>
              <a:rPr lang="en-US" baseline="30000" dirty="0">
                <a:hlinkClick r:id="rId4"/>
              </a:rPr>
              <a:t>[1]</a:t>
            </a:r>
            <a:r>
              <a:rPr lang="en-US" dirty="0"/>
              <a:t> author, radio host, and founder of </a:t>
            </a:r>
            <a:r>
              <a:rPr lang="en-US" i="1" dirty="0"/>
              <a:t>Joni and Friends</a:t>
            </a:r>
            <a:r>
              <a:rPr lang="en-US" dirty="0"/>
              <a:t>, an organization "accelerating Christian ministry in the disability community.”</a:t>
            </a:r>
          </a:p>
          <a:p>
            <a:r>
              <a:rPr lang="en-US" b="1" dirty="0"/>
              <a:t>Biography</a:t>
            </a:r>
          </a:p>
          <a:p>
            <a:r>
              <a:rPr lang="en-US" dirty="0"/>
              <a:t>Tada was born in 1949 in </a:t>
            </a:r>
            <a:r>
              <a:rPr lang="en-US" dirty="0">
                <a:hlinkClick r:id="rId5" tooltip="Baltimore, Maryland"/>
              </a:rPr>
              <a:t>Baltimore, Maryland</a:t>
            </a:r>
            <a:r>
              <a:rPr lang="en-US" dirty="0"/>
              <a:t>, the youngest of four daughters.</a:t>
            </a:r>
            <a:r>
              <a:rPr lang="en-US" baseline="30000" dirty="0">
                <a:effectLst/>
              </a:rPr>
              <a:t>[</a:t>
            </a:r>
            <a:r>
              <a:rPr lang="en-US" i="1" baseline="30000" dirty="0">
                <a:effectLst/>
                <a:hlinkClick r:id="rId6" tooltip="Wikipedia:Citation needed"/>
              </a:rPr>
              <a:t>citation needed</a:t>
            </a:r>
            <a:r>
              <a:rPr lang="en-US" baseline="30000" dirty="0">
                <a:effectLst/>
              </a:rPr>
              <a:t>]</a:t>
            </a:r>
            <a:r>
              <a:rPr lang="en-US" baseline="30000" dirty="0">
                <a:hlinkClick r:id="rId7"/>
              </a:rPr>
              <a:t>[2]</a:t>
            </a:r>
            <a:r>
              <a:rPr lang="en-US" baseline="30000" dirty="0">
                <a:effectLst/>
              </a:rPr>
              <a:t>[</a:t>
            </a:r>
            <a:r>
              <a:rPr lang="en-US" i="1" baseline="30000" dirty="0">
                <a:effectLst/>
                <a:hlinkClick r:id="rId8" tooltip="Wikipedia:Verifiability"/>
              </a:rPr>
              <a:t>not in citation given</a:t>
            </a:r>
            <a:r>
              <a:rPr lang="en-US" baseline="30000" dirty="0">
                <a:effectLst/>
              </a:rPr>
              <a:t>]</a:t>
            </a:r>
            <a:endParaRPr lang="en-US" dirty="0"/>
          </a:p>
          <a:p>
            <a:r>
              <a:rPr lang="en-US" dirty="0"/>
              <a:t>As a teenager, Tada enjoyed riding horses, hiking, tennis, and swimming. On July 30, 1967, she dove into </a:t>
            </a:r>
            <a:r>
              <a:rPr lang="en-US" dirty="0">
                <a:hlinkClick r:id="rId9" tooltip="Chesapeake Bay"/>
              </a:rPr>
              <a:t>Chesapeake Bay</a:t>
            </a:r>
            <a:r>
              <a:rPr lang="en-US" dirty="0"/>
              <a:t> after misjudging the shallowness of the water. She suffered a fracture between the fourth and fifth cervical levels and became a </a:t>
            </a:r>
            <a:r>
              <a:rPr lang="en-US" dirty="0">
                <a:hlinkClick r:id="rId10" tooltip="Quadriplegic"/>
              </a:rPr>
              <a:t>quadriplegic</a:t>
            </a:r>
            <a:r>
              <a:rPr lang="en-US" dirty="0"/>
              <a:t>, paralyzed from the shoulders down.</a:t>
            </a:r>
            <a:r>
              <a:rPr lang="en-US" baseline="30000" dirty="0">
                <a:hlinkClick r:id="rId11"/>
              </a:rPr>
              <a:t>[3]</a:t>
            </a:r>
            <a:endParaRPr lang="en-US" dirty="0"/>
          </a:p>
          <a:p>
            <a:r>
              <a:rPr lang="en-US" dirty="0"/>
              <a:t>During her two years of rehabilitation, according to her autobiography, she experienced anger, depression, suicidal thoughts, and religious doubts. However, Tada learned to paint with a brush between her teeth, and began selling her artwork. To date, she has written over forty books, recorded several musical albums, starred in an autobiographical movie of her life, and is an advocate for disabled people.</a:t>
            </a:r>
            <a:r>
              <a:rPr lang="en-US" baseline="30000" dirty="0">
                <a:hlinkClick r:id="rId12"/>
              </a:rPr>
              <a:t>[4]</a:t>
            </a:r>
            <a:endParaRPr lang="en-US" dirty="0"/>
          </a:p>
          <a:p>
            <a:r>
              <a:rPr lang="en-US" dirty="0"/>
              <a:t>Tada wrote of her experiences in her 1976 international best-selling autobiography, </a:t>
            </a:r>
            <a:r>
              <a:rPr lang="en-US" i="1" dirty="0"/>
              <a:t>Joni: The unforgettable story of a young woman's struggle against quadriplegia &amp; depression</a:t>
            </a:r>
            <a:r>
              <a:rPr lang="en-US" dirty="0"/>
              <a:t>, which has been distributed in many languages. The book was made into a 1979 feature film of the same name, starring herself. Her second book, </a:t>
            </a:r>
            <a:r>
              <a:rPr lang="en-US" i="1" dirty="0"/>
              <a:t>A Step Further</a:t>
            </a:r>
            <a:r>
              <a:rPr lang="en-US" dirty="0"/>
              <a:t>, was released in 1978.</a:t>
            </a:r>
          </a:p>
          <a:p>
            <a:r>
              <a:rPr lang="en-US" dirty="0"/>
              <a:t>She married Ken Tada in 1982. They live in </a:t>
            </a:r>
            <a:r>
              <a:rPr lang="en-US" dirty="0">
                <a:hlinkClick r:id="rId13" tooltip="Calabasas, California"/>
              </a:rPr>
              <a:t>Calabasas, California</a:t>
            </a:r>
            <a:r>
              <a:rPr lang="en-US" dirty="0"/>
              <a:t>. In 2010, she announced that she had been diagnosed with </a:t>
            </a:r>
            <a:r>
              <a:rPr lang="en-US" dirty="0">
                <a:hlinkClick r:id="rId14" tooltip="Breast cancer"/>
              </a:rPr>
              <a:t>breast cancer</a:t>
            </a:r>
            <a:r>
              <a:rPr lang="en-US" dirty="0"/>
              <a:t>. She emerged successfully from cancer surgery and is hopeful of a positive prognosis.</a:t>
            </a:r>
          </a:p>
          <a:p>
            <a:r>
              <a:rPr lang="en-US" b="1" dirty="0"/>
              <a:t>Ministry and public life</a:t>
            </a:r>
          </a:p>
          <a:p>
            <a:r>
              <a:rPr lang="en-US" dirty="0"/>
              <a:t>Tada founded Joni and Friends (JAF) in 1979, an organization for </a:t>
            </a:r>
            <a:r>
              <a:rPr lang="en-US" dirty="0">
                <a:hlinkClick r:id="rId15" tooltip="Christian"/>
              </a:rPr>
              <a:t>Christian</a:t>
            </a:r>
            <a:r>
              <a:rPr lang="en-US" dirty="0"/>
              <a:t> ministry in the disabled community throughout the world. In 2006 the Joni and Friends International Disability Centre in Agoura California was established.</a:t>
            </a:r>
            <a:r>
              <a:rPr lang="en-US" baseline="30000" dirty="0">
                <a:effectLst/>
              </a:rPr>
              <a:t>[</a:t>
            </a:r>
            <a:r>
              <a:rPr lang="en-US" i="1" baseline="30000" dirty="0">
                <a:effectLst/>
                <a:hlinkClick r:id="rId6" tooltip="Wikipedia:Citation needed"/>
              </a:rPr>
              <a:t>citation needed</a:t>
            </a:r>
            <a:r>
              <a:rPr lang="en-US" baseline="30000" dirty="0">
                <a:effectLst/>
              </a:rPr>
              <a:t>]</a:t>
            </a:r>
            <a:endParaRPr lang="en-US" dirty="0"/>
          </a:p>
          <a:p>
            <a:r>
              <a:rPr lang="en-US" dirty="0"/>
              <a:t>Led by Tada and Doug </a:t>
            </a:r>
            <a:r>
              <a:rPr lang="en-US" dirty="0" err="1"/>
              <a:t>Mazza</a:t>
            </a:r>
            <a:r>
              <a:rPr lang="en-US" dirty="0"/>
              <a:t>, the Joni and Friends International Disability Center has four programs. </a:t>
            </a:r>
            <a:r>
              <a:rPr lang="en-US" i="1" dirty="0"/>
              <a:t>Joni and Friends</a:t>
            </a:r>
            <a:r>
              <a:rPr lang="en-US" dirty="0"/>
              <a:t>, a daily five-minute radio program, heard in over 1,000 broadcast outlets. In 2002 it received the “Radio Program of the Year” award from </a:t>
            </a:r>
            <a:r>
              <a:rPr lang="en-US" dirty="0">
                <a:hlinkClick r:id="rId16" tooltip="National Religious Broadcasters"/>
              </a:rPr>
              <a:t>National Religious Broadcasters</a:t>
            </a:r>
            <a:r>
              <a:rPr lang="en-US" dirty="0"/>
              <a:t>. The Wounded Warrior program offers family retreats. Wheels for the World collects wheelchairs, which are refurbished by prison inmates and donated to people in developing nations where, physical therapists fit each chair to a needy disabled child or adult.</a:t>
            </a:r>
          </a:p>
          <a:p>
            <a:r>
              <a:rPr lang="en-US" dirty="0"/>
              <a:t>In 2005, Tada was appointed to the Disability Advisory Committee of the </a:t>
            </a:r>
            <a:r>
              <a:rPr lang="en-US" dirty="0">
                <a:hlinkClick r:id="rId17" tooltip="United States State Department"/>
              </a:rPr>
              <a:t>U.S. State Department</a:t>
            </a:r>
            <a:r>
              <a:rPr lang="en-US" dirty="0"/>
              <a:t>.</a:t>
            </a:r>
          </a:p>
          <a:p>
            <a:r>
              <a:rPr lang="en-US" dirty="0"/>
              <a:t>Tada is a conference speaker. Her articles have been published in </a:t>
            </a:r>
            <a:r>
              <a:rPr lang="en-US" i="1" dirty="0">
                <a:hlinkClick r:id="rId18" tooltip="Christianity Today"/>
              </a:rPr>
              <a:t>Christianity Today</a:t>
            </a:r>
            <a:r>
              <a:rPr lang="en-US" dirty="0"/>
              <a:t>, </a:t>
            </a:r>
            <a:r>
              <a:rPr lang="en-US" i="1" dirty="0"/>
              <a:t>Today's Christian Woman</a:t>
            </a:r>
            <a:r>
              <a:rPr lang="en-US" dirty="0"/>
              <a:t>, </a:t>
            </a:r>
            <a:r>
              <a:rPr lang="en-US" i="1" dirty="0">
                <a:hlinkClick r:id="rId19" tooltip="The War Cry"/>
              </a:rPr>
              <a:t>The War Cry</a:t>
            </a:r>
            <a:r>
              <a:rPr lang="en-US" dirty="0"/>
              <a:t> (</a:t>
            </a:r>
            <a:r>
              <a:rPr lang="en-US" dirty="0">
                <a:hlinkClick r:id="rId20" tooltip="Salvation Army"/>
              </a:rPr>
              <a:t>Salvation Army</a:t>
            </a:r>
            <a:r>
              <a:rPr lang="en-US" dirty="0"/>
              <a:t>), and newspapers around the world. Tada has appeared four times on </a:t>
            </a:r>
            <a:r>
              <a:rPr lang="en-US" i="1" dirty="0">
                <a:hlinkClick r:id="rId21" tooltip="Larry King Live"/>
              </a:rPr>
              <a:t>Larry King Live</a:t>
            </a:r>
            <a:r>
              <a:rPr lang="en-US" dirty="0"/>
              <a:t>.</a:t>
            </a:r>
          </a:p>
          <a:p>
            <a:r>
              <a:rPr lang="en-US" dirty="0"/>
              <a:t>In November 2009, Tada signed an ecumenical statement known as the </a:t>
            </a:r>
            <a:r>
              <a:rPr lang="en-US" i="1" dirty="0">
                <a:hlinkClick r:id="rId22" tooltip="Manhattan Declaration: A Call of Christian Conscience"/>
              </a:rPr>
              <a:t>Manhattan Declaration</a:t>
            </a:r>
            <a:r>
              <a:rPr lang="en-US" dirty="0"/>
              <a:t> calling on evangelicals, </a:t>
            </a:r>
            <a:r>
              <a:rPr lang="en-US" dirty="0">
                <a:hlinkClick r:id="rId23" tooltip="Catholicism"/>
              </a:rPr>
              <a:t>Catholics</a:t>
            </a:r>
            <a:r>
              <a:rPr lang="en-US" dirty="0"/>
              <a:t> and </a:t>
            </a:r>
            <a:r>
              <a:rPr lang="en-US" dirty="0">
                <a:hlinkClick r:id="rId24" tooltip="Orthodox Church"/>
              </a:rPr>
              <a:t>Orthodox</a:t>
            </a:r>
            <a:r>
              <a:rPr lang="en-US" dirty="0"/>
              <a:t> Christians to work towards changing laws which permit </a:t>
            </a:r>
            <a:r>
              <a:rPr lang="en-US" dirty="0">
                <a:hlinkClick r:id="rId25" tooltip="Abortion"/>
              </a:rPr>
              <a:t>abortion</a:t>
            </a:r>
            <a:r>
              <a:rPr lang="en-US" dirty="0"/>
              <a:t>, and other matters that go against their religious consciences.</a:t>
            </a:r>
            <a:r>
              <a:rPr lang="en-US" baseline="30000" dirty="0">
                <a:hlinkClick r:id="rId26"/>
              </a:rPr>
              <a:t>[5]</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2735E56-69C9-1441-80D9-AA652B8D79E1}" type="slidenum">
              <a:rPr lang="en-US" smtClean="0"/>
              <a:pPr>
                <a:defRPr/>
              </a:pPr>
              <a:t>60</a:t>
            </a:fld>
            <a:endParaRPr lang="en-US"/>
          </a:p>
        </p:txBody>
      </p:sp>
    </p:spTree>
    <p:extLst>
      <p:ext uri="{BB962C8B-B14F-4D97-AF65-F5344CB8AC3E}">
        <p14:creationId xmlns:p14="http://schemas.microsoft.com/office/powerpoint/2010/main" val="3753493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3514FA-16A1-DF47-80C9-D4634DE3B1C2}" type="slidenum">
              <a:rPr lang="en-US" sz="1200"/>
              <a:pPr/>
              <a:t>67</a:t>
            </a:fld>
            <a:endParaRPr lang="en-US" sz="1200"/>
          </a:p>
        </p:txBody>
      </p:sp>
      <p:sp>
        <p:nvSpPr>
          <p:cNvPr id="443394" name="Rectangle 2"/>
          <p:cNvSpPr>
            <a:spLocks noGrp="1" noRot="1" noChangeAspect="1" noChangeArrowheads="1"/>
          </p:cNvSpPr>
          <p:nvPr>
            <p:ph type="sldImg"/>
          </p:nvPr>
        </p:nvSpPr>
        <p:spPr>
          <a:solidFill>
            <a:srgbClr val="FFFFFF"/>
          </a:solidFill>
          <a:ln/>
        </p:spPr>
      </p:sp>
      <p:sp>
        <p:nvSpPr>
          <p:cNvPr id="443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1CC7E8B-FB96-E443-855B-A3BF22D2EB1F}" type="slidenum">
              <a:rPr lang="en-US" sz="1200">
                <a:solidFill>
                  <a:srgbClr val="1F497D"/>
                </a:solidFill>
                <a:latin typeface="Times New Roman" charset="0"/>
                <a:ea typeface="Osaka" charset="0"/>
                <a:cs typeface="Osaka" charset="0"/>
              </a:rPr>
              <a:pPr eaLnBrk="1" hangingPunct="1"/>
              <a:t>68</a:t>
            </a:fld>
            <a:endParaRPr lang="en-US" sz="1200">
              <a:solidFill>
                <a:srgbClr val="1F497D"/>
              </a:solidFill>
              <a:latin typeface="Times New Roman" charset="0"/>
              <a:ea typeface="Osaka" charset="0"/>
              <a:cs typeface="Osaka" charset="0"/>
            </a:endParaRPr>
          </a:p>
        </p:txBody>
      </p:sp>
      <p:sp>
        <p:nvSpPr>
          <p:cNvPr id="445442" name="Rectangle 1026"/>
          <p:cNvSpPr>
            <a:spLocks noGrp="1" noRot="1" noChangeAspect="1" noChangeArrowheads="1" noTextEdit="1"/>
          </p:cNvSpPr>
          <p:nvPr>
            <p:ph type="sldImg"/>
          </p:nvPr>
        </p:nvSpPr>
        <p:spPr>
          <a:ln/>
        </p:spPr>
      </p:sp>
      <p:sp>
        <p:nvSpPr>
          <p:cNvPr id="44544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0354A4-BC3A-5B48-A35B-ED69AAEC5BB7}" type="slidenum">
              <a:rPr lang="en-US" sz="1200">
                <a:solidFill>
                  <a:srgbClr val="000000"/>
                </a:solidFill>
              </a:rPr>
              <a:pPr/>
              <a:t>70</a:t>
            </a:fld>
            <a:endParaRPr lang="en-US" sz="1200">
              <a:solidFill>
                <a:srgbClr val="000000"/>
              </a:solidFill>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3CB6BB-A5FE-7046-89F2-F111042FF532}" type="slidenum">
              <a:rPr lang="en-US" sz="1200">
                <a:solidFill>
                  <a:srgbClr val="000000"/>
                </a:solidFill>
                <a:latin typeface="Times New Roman" charset="0"/>
              </a:rPr>
              <a:pPr eaLnBrk="1" hangingPunct="1"/>
              <a:t>71</a:t>
            </a:fld>
            <a:endParaRPr lang="en-US" sz="1200">
              <a:solidFill>
                <a:srgbClr val="000000"/>
              </a:solidFill>
              <a:latin typeface="Times New Roman" charset="0"/>
            </a:endParaRPr>
          </a:p>
        </p:txBody>
      </p:sp>
      <p:sp>
        <p:nvSpPr>
          <p:cNvPr id="450562" name="Rectangle 2"/>
          <p:cNvSpPr>
            <a:spLocks noGrp="1" noRot="1" noChangeAspect="1" noChangeArrowheads="1"/>
          </p:cNvSpPr>
          <p:nvPr>
            <p:ph type="sldImg"/>
          </p:nvPr>
        </p:nvSpPr>
        <p:spPr>
          <a:solidFill>
            <a:srgbClr val="FFFFFF"/>
          </a:solidFill>
          <a:ln/>
        </p:spPr>
      </p:sp>
      <p:sp>
        <p:nvSpPr>
          <p:cNvPr id="450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194E17-5D77-6942-82EF-3F375B125069}" type="slidenum">
              <a:rPr lang="en-US" sz="1200">
                <a:solidFill>
                  <a:srgbClr val="000000"/>
                </a:solidFill>
                <a:latin typeface="Times New Roman" charset="0"/>
              </a:rPr>
              <a:pPr eaLnBrk="1" hangingPunct="1"/>
              <a:t>72</a:t>
            </a:fld>
            <a:endParaRPr lang="en-US" sz="1200">
              <a:solidFill>
                <a:srgbClr val="000000"/>
              </a:solidFill>
              <a:latin typeface="Times New Roman" charset="0"/>
            </a:endParaRPr>
          </a:p>
        </p:txBody>
      </p:sp>
      <p:sp>
        <p:nvSpPr>
          <p:cNvPr id="452610" name="Rectangle 2"/>
          <p:cNvSpPr>
            <a:spLocks noGrp="1" noRot="1" noChangeAspect="1" noChangeArrowheads="1"/>
          </p:cNvSpPr>
          <p:nvPr>
            <p:ph type="sldImg"/>
          </p:nvPr>
        </p:nvSpPr>
        <p:spPr>
          <a:solidFill>
            <a:srgbClr val="FFFFFF"/>
          </a:solidFill>
          <a:ln/>
        </p:spPr>
      </p:sp>
      <p:sp>
        <p:nvSpPr>
          <p:cNvPr id="45261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2"/>
          <p:cNvSpPr>
            <a:spLocks noGrp="1" noRot="1" noChangeAspect="1" noChangeArrowheads="1" noTextEdit="1"/>
          </p:cNvSpPr>
          <p:nvPr>
            <p:ph type="sldImg"/>
          </p:nvPr>
        </p:nvSpPr>
        <p:spPr>
          <a:solidFill>
            <a:srgbClr val="FFFFFF"/>
          </a:solidFill>
          <a:ln/>
        </p:spPr>
      </p:sp>
      <p:sp>
        <p:nvSpPr>
          <p:cNvPr id="45465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B5E21F-6CD1-184C-9A78-3B07ABF923AF}" type="slidenum">
              <a:rPr lang="en-US" sz="1200">
                <a:solidFill>
                  <a:srgbClr val="000000"/>
                </a:solidFill>
                <a:latin typeface="Times New Roman" charset="0"/>
              </a:rPr>
              <a:pPr eaLnBrk="1" hangingPunct="1"/>
              <a:t>75</a:t>
            </a:fld>
            <a:endParaRPr lang="en-US" sz="1200">
              <a:solidFill>
                <a:srgbClr val="000000"/>
              </a:solidFill>
              <a:latin typeface="Times New Roman" charset="0"/>
            </a:endParaRPr>
          </a:p>
        </p:txBody>
      </p:sp>
      <p:sp>
        <p:nvSpPr>
          <p:cNvPr id="457730" name="Rectangle 2"/>
          <p:cNvSpPr>
            <a:spLocks noGrp="1" noRot="1" noChangeAspect="1" noChangeArrowheads="1" noTextEdit="1"/>
          </p:cNvSpPr>
          <p:nvPr>
            <p:ph type="sldImg"/>
          </p:nvPr>
        </p:nvSpPr>
        <p:spPr>
          <a:ln/>
        </p:spPr>
      </p:sp>
      <p:sp>
        <p:nvSpPr>
          <p:cNvPr id="457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Jews numbered 40,000 in Rome during the reign of Augustus (30 BC to AD 14), so this was a sizable minority.  We do not know for sure who actually started the church at Rome, but it likely was some of these Jews who returned to Rome after receiving the Spirit at Pentecost in Jeruslem.  They, in turn, led Gentiles in Rome to faith as well.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FF"/>
              </a:buClr>
            </a:pPr>
            <a:fld id="{77623F22-1F1A-C646-B4C2-FCFC8E387E2A}" type="slidenum">
              <a:rPr lang="en-US" sz="1200">
                <a:solidFill>
                  <a:srgbClr val="000000"/>
                </a:solidFill>
                <a:latin typeface="Times New Roman" charset="0"/>
              </a:rPr>
              <a:pPr eaLnBrk="1" hangingPunct="1">
                <a:buClr>
                  <a:srgbClr val="0000FF"/>
                </a:buClr>
              </a:pPr>
              <a:t>76</a:t>
            </a:fld>
            <a:endParaRPr lang="en-US" sz="1200">
              <a:solidFill>
                <a:srgbClr val="000000"/>
              </a:solidFill>
              <a:latin typeface="Times New Roman" charset="0"/>
            </a:endParaRPr>
          </a:p>
        </p:txBody>
      </p:sp>
      <p:sp>
        <p:nvSpPr>
          <p:cNvPr id="459778" name="Rectangle 2"/>
          <p:cNvSpPr>
            <a:spLocks noGrp="1" noRot="1" noChangeAspect="1" noChangeArrowheads="1" noTextEdit="1"/>
          </p:cNvSpPr>
          <p:nvPr>
            <p:ph type="sldImg"/>
          </p:nvPr>
        </p:nvSpPr>
        <p:spPr>
          <a:ln/>
        </p:spPr>
      </p:sp>
      <p:sp>
        <p:nvSpPr>
          <p:cNvPr id="459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 was known as the “best of the best” of the 20</a:t>
            </a:r>
            <a:r>
              <a:rPr lang="en-US" baseline="30000" dirty="0"/>
              <a:t>th</a:t>
            </a:r>
            <a:r>
              <a:rPr lang="en-US" dirty="0"/>
              <a:t> century faith healers. A reporter once asked her to provide the ten</a:t>
            </a:r>
            <a:r>
              <a:rPr lang="en-US" baseline="0" dirty="0"/>
              <a:t> best examples of those healed in her crusades. After looking up these ten people, not one of them was an example of a genuine physical healing that lasted. Some reverted to their sickness, some were psychosomatic, and none of them were genuine. Kuhlman herself claimed not to have the biblical gift of healing as she knew that many whom she prayed for did not get healed, unlike those in the NT who regularly succeeded in healing others.</a:t>
            </a:r>
            <a:endParaRPr lang="en-US" dirty="0"/>
          </a:p>
        </p:txBody>
      </p:sp>
      <p:sp>
        <p:nvSpPr>
          <p:cNvPr id="4" name="Slide Number Placeholder 3"/>
          <p:cNvSpPr>
            <a:spLocks noGrp="1"/>
          </p:cNvSpPr>
          <p:nvPr>
            <p:ph type="sldNum" sz="quarter" idx="10"/>
          </p:nvPr>
        </p:nvSpPr>
        <p:spPr/>
        <p:txBody>
          <a:bodyPr/>
          <a:lstStyle/>
          <a:p>
            <a:pPr>
              <a:defRPr/>
            </a:pPr>
            <a:fld id="{C2735E56-69C9-1441-80D9-AA652B8D79E1}" type="slidenum">
              <a:rPr lang="en-US" smtClean="0"/>
              <a:pPr>
                <a:defRPr/>
              </a:pPr>
              <a:t>19</a:t>
            </a:fld>
            <a:endParaRPr lang="en-US"/>
          </a:p>
        </p:txBody>
      </p:sp>
    </p:spTree>
    <p:extLst>
      <p:ext uri="{BB962C8B-B14F-4D97-AF65-F5344CB8AC3E}">
        <p14:creationId xmlns:p14="http://schemas.microsoft.com/office/powerpoint/2010/main" val="4286624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FF"/>
              </a:buClr>
            </a:pPr>
            <a:fld id="{73220131-901B-A64C-A89F-5B74F65F69B2}" type="slidenum">
              <a:rPr lang="en-US" sz="1200">
                <a:solidFill>
                  <a:srgbClr val="000000"/>
                </a:solidFill>
              </a:rPr>
              <a:pPr eaLnBrk="1" hangingPunct="1">
                <a:buClr>
                  <a:srgbClr val="0000FF"/>
                </a:buClr>
              </a:pPr>
              <a:t>77</a:t>
            </a:fld>
            <a:endParaRPr lang="en-US" sz="1200">
              <a:solidFill>
                <a:srgbClr val="000000"/>
              </a:solidFill>
            </a:endParaRPr>
          </a:p>
        </p:txBody>
      </p:sp>
      <p:sp>
        <p:nvSpPr>
          <p:cNvPr id="461826" name="Rectangle 2"/>
          <p:cNvSpPr>
            <a:spLocks noGrp="1" noRot="1" noChangeAspect="1" noChangeArrowheads="1" noTextEdit="1"/>
          </p:cNvSpPr>
          <p:nvPr>
            <p:ph type="sldImg"/>
          </p:nvPr>
        </p:nvSpPr>
        <p:spPr>
          <a:ln/>
        </p:spPr>
      </p:sp>
      <p:sp>
        <p:nvSpPr>
          <p:cNvPr id="461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FF"/>
              </a:buClr>
            </a:pPr>
            <a:fld id="{2887CC7F-B5F6-2049-98EA-1E3317681508}" type="slidenum">
              <a:rPr lang="en-US" sz="1200">
                <a:solidFill>
                  <a:srgbClr val="000000"/>
                </a:solidFill>
              </a:rPr>
              <a:pPr eaLnBrk="1" hangingPunct="1">
                <a:buClr>
                  <a:srgbClr val="0000FF"/>
                </a:buClr>
              </a:pPr>
              <a:t>78</a:t>
            </a:fld>
            <a:endParaRPr lang="en-US" sz="1200">
              <a:solidFill>
                <a:srgbClr val="000000"/>
              </a:solidFill>
            </a:endParaRPr>
          </a:p>
        </p:txBody>
      </p:sp>
      <p:sp>
        <p:nvSpPr>
          <p:cNvPr id="463874" name="Rectangle 2"/>
          <p:cNvSpPr>
            <a:spLocks noGrp="1" noRot="1" noChangeAspect="1" noChangeArrowheads="1"/>
          </p:cNvSpPr>
          <p:nvPr>
            <p:ph type="sldImg"/>
          </p:nvPr>
        </p:nvSpPr>
        <p:spPr>
          <a:solidFill>
            <a:srgbClr val="FFFFFF"/>
          </a:solidFill>
          <a:ln/>
        </p:spPr>
      </p:sp>
      <p:sp>
        <p:nvSpPr>
          <p:cNvPr id="463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FF"/>
              </a:buClr>
            </a:pPr>
            <a:fld id="{431D0758-952F-7847-8FED-14881464597D}" type="slidenum">
              <a:rPr lang="en-US" sz="1200">
                <a:solidFill>
                  <a:srgbClr val="000000"/>
                </a:solidFill>
                <a:latin typeface="Times New Roman" charset="0"/>
              </a:rPr>
              <a:pPr eaLnBrk="1" hangingPunct="1">
                <a:buClr>
                  <a:srgbClr val="0000FF"/>
                </a:buClr>
              </a:pPr>
              <a:t>79</a:t>
            </a:fld>
            <a:endParaRPr lang="en-US" sz="1200">
              <a:solidFill>
                <a:srgbClr val="000000"/>
              </a:solidFill>
              <a:latin typeface="Times New Roman" charset="0"/>
            </a:endParaRPr>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FF"/>
              </a:buClr>
            </a:pPr>
            <a:fld id="{ABFAB745-EDBF-C249-86FC-149AD012DFE2}" type="slidenum">
              <a:rPr lang="en-US" sz="1200">
                <a:solidFill>
                  <a:srgbClr val="000000"/>
                </a:solidFill>
                <a:latin typeface="Times New Roman" charset="0"/>
              </a:rPr>
              <a:pPr eaLnBrk="1" hangingPunct="1">
                <a:buClr>
                  <a:srgbClr val="0000FF"/>
                </a:buClr>
              </a:pPr>
              <a:t>80</a:t>
            </a:fld>
            <a:endParaRPr lang="en-US" sz="1200">
              <a:solidFill>
                <a:srgbClr val="000000"/>
              </a:solidFill>
              <a:latin typeface="Times New Roman" charset="0"/>
            </a:endParaRPr>
          </a:p>
        </p:txBody>
      </p:sp>
      <p:sp>
        <p:nvSpPr>
          <p:cNvPr id="467970" name="Rectangle 2"/>
          <p:cNvSpPr>
            <a:spLocks noGrp="1" noRot="1" noChangeAspect="1" noChangeArrowheads="1"/>
          </p:cNvSpPr>
          <p:nvPr>
            <p:ph type="sldImg"/>
          </p:nvPr>
        </p:nvSpPr>
        <p:spPr>
          <a:solidFill>
            <a:srgbClr val="FFFFFF"/>
          </a:solidFill>
          <a:ln/>
        </p:spPr>
      </p:sp>
      <p:sp>
        <p:nvSpPr>
          <p:cNvPr id="46797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Romans loved Caesarea, considering it a model city.</a:t>
            </a:r>
          </a:p>
          <a:p>
            <a:pPr eaLnBrk="1" hangingPunct="1"/>
            <a:r>
              <a:rPr lang="en-US">
                <a:latin typeface="Times New Roman" charset="0"/>
                <a:ea typeface="ＭＳ Ｐゴシック" charset="0"/>
                <a:cs typeface="ＭＳ Ｐゴシック" charset="0"/>
              </a:rPr>
              <a:t>Jews despised it as the unclean capital of their conquerors</a:t>
            </a:r>
          </a:p>
          <a:p>
            <a:pPr eaLnBrk="1" hangingPunct="1"/>
            <a:r>
              <a:rPr lang="en-US">
                <a:latin typeface="Times New Roman" charset="0"/>
                <a:ea typeface="ＭＳ Ｐゴシック" charset="0"/>
                <a:cs typeface="ＭＳ Ｐゴシック" charset="0"/>
              </a:rPr>
              <a:t>Yet Peter willingly went there as he saw God initiating change!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FF"/>
              </a:buClr>
            </a:pPr>
            <a:fld id="{814C0958-C5F8-D24D-A0B6-2AE390310A7D}" type="slidenum">
              <a:rPr lang="en-US" sz="1200">
                <a:solidFill>
                  <a:srgbClr val="000000"/>
                </a:solidFill>
                <a:latin typeface="Times New Roman" charset="0"/>
              </a:rPr>
              <a:pPr eaLnBrk="1" hangingPunct="1">
                <a:buClr>
                  <a:srgbClr val="0000FF"/>
                </a:buClr>
              </a:pPr>
              <a:t>81</a:t>
            </a:fld>
            <a:endParaRPr lang="en-US" sz="1200">
              <a:solidFill>
                <a:srgbClr val="000000"/>
              </a:solidFill>
              <a:latin typeface="Times New Roman" charset="0"/>
            </a:endParaRPr>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FF"/>
              </a:buClr>
            </a:pPr>
            <a:fld id="{4816722D-95DE-D849-ACD7-81E19B0E2460}" type="slidenum">
              <a:rPr lang="en-US" sz="1200">
                <a:solidFill>
                  <a:srgbClr val="000000"/>
                </a:solidFill>
              </a:rPr>
              <a:pPr eaLnBrk="1" hangingPunct="1">
                <a:buClr>
                  <a:srgbClr val="0000FF"/>
                </a:buClr>
              </a:pPr>
              <a:t>82</a:t>
            </a:fld>
            <a:endParaRPr lang="en-US" sz="1200">
              <a:solidFill>
                <a:srgbClr val="000000"/>
              </a:solidFill>
            </a:endParaRPr>
          </a:p>
        </p:txBody>
      </p:sp>
      <p:sp>
        <p:nvSpPr>
          <p:cNvPr id="472066" name="Rectangle 2"/>
          <p:cNvSpPr>
            <a:spLocks noGrp="1" noRot="1" noChangeAspect="1" noChangeArrowheads="1" noTextEdit="1"/>
          </p:cNvSpPr>
          <p:nvPr>
            <p:ph type="sldImg"/>
          </p:nvPr>
        </p:nvSpPr>
        <p:spPr>
          <a:ln/>
        </p:spPr>
      </p:sp>
      <p:sp>
        <p:nvSpPr>
          <p:cNvPr id="472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Slide Image Placeholder 1"/>
          <p:cNvSpPr>
            <a:spLocks noGrp="1" noRot="1" noChangeAspect="1"/>
          </p:cNvSpPr>
          <p:nvPr>
            <p:ph type="sldImg"/>
          </p:nvPr>
        </p:nvSpPr>
        <p:spPr>
          <a:ln/>
        </p:spPr>
      </p:sp>
      <p:sp>
        <p:nvSpPr>
          <p:cNvPr id="4741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Tongues were NOT a pattern even in the book of Acts, let alone today.  Sometimes people spoke in tongues AT salvation while other times they spoke AFTER salvation.</a:t>
            </a:r>
          </a:p>
          <a:p>
            <a:endParaRPr lang="en-US">
              <a:latin typeface="Arial" charset="0"/>
              <a:ea typeface="ＭＳ Ｐゴシック" charset="0"/>
              <a:cs typeface="ＭＳ Ｐゴシック" charset="0"/>
            </a:endParaRPr>
          </a:p>
        </p:txBody>
      </p:sp>
      <p:sp>
        <p:nvSpPr>
          <p:cNvPr id="4741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E330EC-86CB-0540-853B-5275AAE01696}" type="slidenum">
              <a:rPr lang="en-US" sz="1200"/>
              <a:pPr/>
              <a:t>83</a:t>
            </a:fld>
            <a:endParaRPr lang="en-US"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12C1B426-9F98-8546-BF57-9CED56EC182D}" type="slidenum">
              <a:rPr lang="en-US" sz="1200">
                <a:solidFill>
                  <a:schemeClr val="tx2"/>
                </a:solidFill>
                <a:latin typeface="Times New Roman" charset="0"/>
                <a:ea typeface="Osaka" charset="0"/>
                <a:cs typeface="Osaka" charset="0"/>
              </a:rPr>
              <a:pPr algn="r" eaLnBrk="1" hangingPunct="1"/>
              <a:t>84</a:t>
            </a:fld>
            <a:endParaRPr lang="en-US" sz="1200">
              <a:solidFill>
                <a:schemeClr val="tx2"/>
              </a:solidFill>
              <a:latin typeface="Times New Roman" charset="0"/>
              <a:ea typeface="Osaka" charset="0"/>
              <a:cs typeface="Osaka" charset="0"/>
            </a:endParaRPr>
          </a:p>
        </p:txBody>
      </p:sp>
      <p:sp>
        <p:nvSpPr>
          <p:cNvPr id="476162" name="Rectangle 2"/>
          <p:cNvSpPr>
            <a:spLocks noGrp="1" noRot="1" noChangeAspect="1" noChangeArrowheads="1" noTextEdit="1"/>
          </p:cNvSpPr>
          <p:nvPr>
            <p:ph type="sldImg"/>
          </p:nvPr>
        </p:nvSpPr>
        <p:spPr>
          <a:solidFill>
            <a:srgbClr val="FFFFFF"/>
          </a:solidFill>
          <a:ln/>
        </p:spPr>
      </p:sp>
      <p:sp>
        <p:nvSpPr>
          <p:cNvPr id="476163"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76065078-C3E7-DB46-9A29-4F2A9E084E89}" type="slidenum">
              <a:rPr lang="en-US" sz="1200">
                <a:solidFill>
                  <a:schemeClr val="tx2"/>
                </a:solidFill>
                <a:latin typeface="Times New Roman" charset="0"/>
                <a:ea typeface="Osaka" charset="0"/>
                <a:cs typeface="Osaka" charset="0"/>
              </a:rPr>
              <a:pPr algn="r" eaLnBrk="1" hangingPunct="1"/>
              <a:t>85</a:t>
            </a:fld>
            <a:endParaRPr lang="en-US" sz="1200">
              <a:solidFill>
                <a:schemeClr val="tx2"/>
              </a:solidFill>
              <a:latin typeface="Times New Roman" charset="0"/>
              <a:ea typeface="Osaka" charset="0"/>
              <a:cs typeface="Osaka" charset="0"/>
            </a:endParaRPr>
          </a:p>
        </p:txBody>
      </p:sp>
      <p:sp>
        <p:nvSpPr>
          <p:cNvPr id="478210" name="Rectangle 2"/>
          <p:cNvSpPr>
            <a:spLocks noGrp="1" noRot="1" noChangeAspect="1" noChangeArrowheads="1" noTextEdit="1"/>
          </p:cNvSpPr>
          <p:nvPr>
            <p:ph type="sldImg"/>
          </p:nvPr>
        </p:nvSpPr>
        <p:spPr>
          <a:solidFill>
            <a:srgbClr val="FFFFFF"/>
          </a:solidFill>
          <a:ln/>
        </p:spPr>
      </p:sp>
      <p:sp>
        <p:nvSpPr>
          <p:cNvPr id="478211"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644FDBA-CB80-F448-AF6A-4B5966A61E6C}" type="slidenum">
              <a:rPr lang="en-US" sz="1200">
                <a:solidFill>
                  <a:srgbClr val="1F497D"/>
                </a:solidFill>
                <a:latin typeface="Times New Roman" charset="0"/>
                <a:ea typeface="Osaka" charset="0"/>
                <a:cs typeface="Osaka" charset="0"/>
              </a:rPr>
              <a:pPr algn="r" eaLnBrk="1" hangingPunct="1"/>
              <a:t>86</a:t>
            </a:fld>
            <a:endParaRPr lang="en-US" sz="1200">
              <a:solidFill>
                <a:srgbClr val="1F497D"/>
              </a:solidFill>
              <a:latin typeface="Times New Roman" charset="0"/>
              <a:ea typeface="Osaka" charset="0"/>
              <a:cs typeface="Osaka" charset="0"/>
            </a:endParaRPr>
          </a:p>
        </p:txBody>
      </p:sp>
      <p:sp>
        <p:nvSpPr>
          <p:cNvPr id="480258" name="Rectangle 2"/>
          <p:cNvSpPr>
            <a:spLocks noGrp="1" noRot="1" noChangeAspect="1" noChangeArrowheads="1"/>
          </p:cNvSpPr>
          <p:nvPr>
            <p:ph type="sldImg"/>
          </p:nvPr>
        </p:nvSpPr>
        <p:spPr>
          <a:solidFill>
            <a:srgbClr val="FFFFFF"/>
          </a:solidFill>
          <a:ln/>
        </p:spPr>
      </p:sp>
      <p:sp>
        <p:nvSpPr>
          <p:cNvPr id="480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1A5107-3ABD-D74F-A906-E035FD0FFCE4}" type="slidenum">
              <a:rPr lang="en-US" sz="1200"/>
              <a:pPr/>
              <a:t>21</a:t>
            </a:fld>
            <a:endParaRPr lang="en-US" sz="1200"/>
          </a:p>
        </p:txBody>
      </p:sp>
      <p:sp>
        <p:nvSpPr>
          <p:cNvPr id="376834" name="Rectangle 2"/>
          <p:cNvSpPr>
            <a:spLocks noGrp="1" noRot="1" noChangeAspect="1" noChangeArrowheads="1"/>
          </p:cNvSpPr>
          <p:nvPr>
            <p:ph type="sldImg"/>
          </p:nvPr>
        </p:nvSpPr>
        <p:spPr>
          <a:solidFill>
            <a:srgbClr val="FFFFFF"/>
          </a:solidFill>
          <a:ln/>
        </p:spPr>
      </p:sp>
      <p:sp>
        <p:nvSpPr>
          <p:cNvPr id="376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62D13197-E22E-214B-AFDF-A8FF11E70BC4}" type="slidenum">
              <a:rPr lang="en-US" sz="1200">
                <a:solidFill>
                  <a:srgbClr val="1F497D"/>
                </a:solidFill>
                <a:latin typeface="Times New Roman" charset="0"/>
                <a:ea typeface="Osaka" charset="0"/>
                <a:cs typeface="Osaka" charset="0"/>
              </a:rPr>
              <a:pPr algn="r" eaLnBrk="1" hangingPunct="1"/>
              <a:t>87</a:t>
            </a:fld>
            <a:endParaRPr lang="en-US" sz="1200">
              <a:solidFill>
                <a:srgbClr val="1F497D"/>
              </a:solidFill>
              <a:latin typeface="Times New Roman" charset="0"/>
              <a:ea typeface="Osaka" charset="0"/>
              <a:cs typeface="Osaka" charset="0"/>
            </a:endParaRPr>
          </a:p>
        </p:txBody>
      </p:sp>
      <p:sp>
        <p:nvSpPr>
          <p:cNvPr id="482306" name="Rectangle 2"/>
          <p:cNvSpPr>
            <a:spLocks noGrp="1" noRot="1" noChangeAspect="1" noChangeArrowheads="1"/>
          </p:cNvSpPr>
          <p:nvPr>
            <p:ph type="sldImg"/>
          </p:nvPr>
        </p:nvSpPr>
        <p:spPr>
          <a:solidFill>
            <a:srgbClr val="FFFFFF"/>
          </a:solidFill>
          <a:ln/>
        </p:spPr>
      </p:sp>
      <p:sp>
        <p:nvSpPr>
          <p:cNvPr id="482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4509C2A8-23CF-A345-ACFA-5DC47024F6FA}" type="slidenum">
              <a:rPr lang="en-US" sz="1200">
                <a:solidFill>
                  <a:srgbClr val="1F497D"/>
                </a:solidFill>
                <a:latin typeface="Times New Roman" charset="0"/>
                <a:ea typeface="Osaka" charset="0"/>
                <a:cs typeface="Osaka" charset="0"/>
              </a:rPr>
              <a:pPr algn="r" eaLnBrk="1" hangingPunct="1"/>
              <a:t>88</a:t>
            </a:fld>
            <a:endParaRPr lang="en-US" sz="1200">
              <a:solidFill>
                <a:srgbClr val="1F497D"/>
              </a:solidFill>
              <a:latin typeface="Times New Roman" charset="0"/>
              <a:ea typeface="Osaka" charset="0"/>
              <a:cs typeface="Osaka" charset="0"/>
            </a:endParaRPr>
          </a:p>
        </p:txBody>
      </p:sp>
      <p:sp>
        <p:nvSpPr>
          <p:cNvPr id="484354" name="Rectangle 2"/>
          <p:cNvSpPr>
            <a:spLocks noGrp="1" noRot="1" noChangeAspect="1" noChangeArrowheads="1" noTextEdit="1"/>
          </p:cNvSpPr>
          <p:nvPr>
            <p:ph type="sldImg"/>
          </p:nvPr>
        </p:nvSpPr>
        <p:spPr>
          <a:solidFill>
            <a:srgbClr val="FFFFFF"/>
          </a:solidFill>
          <a:ln/>
        </p:spPr>
      </p:sp>
      <p:sp>
        <p:nvSpPr>
          <p:cNvPr id="484355"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418EACC-BA41-E04C-B8BD-4C55CDAD8B13}" type="slidenum">
              <a:rPr lang="en-US" sz="1200">
                <a:solidFill>
                  <a:schemeClr val="tx2"/>
                </a:solidFill>
                <a:latin typeface="Times New Roman" charset="0"/>
                <a:ea typeface="Osaka" charset="0"/>
                <a:cs typeface="Osaka" charset="0"/>
              </a:rPr>
              <a:pPr algn="r" eaLnBrk="1" hangingPunct="1"/>
              <a:t>89</a:t>
            </a:fld>
            <a:endParaRPr lang="en-US" sz="1200">
              <a:solidFill>
                <a:schemeClr val="tx2"/>
              </a:solidFill>
              <a:latin typeface="Times New Roman" charset="0"/>
              <a:ea typeface="Osaka" charset="0"/>
              <a:cs typeface="Osaka" charset="0"/>
            </a:endParaRPr>
          </a:p>
        </p:txBody>
      </p:sp>
      <p:sp>
        <p:nvSpPr>
          <p:cNvPr id="486402" name="Rectangle 2"/>
          <p:cNvSpPr>
            <a:spLocks noGrp="1" noRot="1" noChangeAspect="1" noChangeArrowheads="1" noTextEdit="1"/>
          </p:cNvSpPr>
          <p:nvPr>
            <p:ph type="sldImg"/>
          </p:nvPr>
        </p:nvSpPr>
        <p:spPr>
          <a:solidFill>
            <a:srgbClr val="FFFFFF"/>
          </a:solidFill>
          <a:ln/>
        </p:spPr>
      </p:sp>
      <p:sp>
        <p:nvSpPr>
          <p:cNvPr id="486403"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472C902-3EBB-8A42-89EA-6F52658D6BC9}" type="slidenum">
              <a:rPr lang="en-US" sz="1200">
                <a:solidFill>
                  <a:schemeClr val="tx2"/>
                </a:solidFill>
                <a:latin typeface="Times New Roman" charset="0"/>
                <a:ea typeface="Osaka" charset="0"/>
                <a:cs typeface="Osaka" charset="0"/>
              </a:rPr>
              <a:pPr algn="r" eaLnBrk="1" hangingPunct="1"/>
              <a:t>90</a:t>
            </a:fld>
            <a:endParaRPr lang="en-US" sz="1200">
              <a:solidFill>
                <a:schemeClr val="tx2"/>
              </a:solidFill>
              <a:latin typeface="Times New Roman" charset="0"/>
              <a:ea typeface="Osaka" charset="0"/>
              <a:cs typeface="Osaka" charset="0"/>
            </a:endParaRPr>
          </a:p>
        </p:txBody>
      </p:sp>
      <p:sp>
        <p:nvSpPr>
          <p:cNvPr id="488450" name="Rectangle 2"/>
          <p:cNvSpPr>
            <a:spLocks noGrp="1" noRot="1" noChangeAspect="1" noChangeArrowheads="1" noTextEdit="1"/>
          </p:cNvSpPr>
          <p:nvPr>
            <p:ph type="sldImg"/>
          </p:nvPr>
        </p:nvSpPr>
        <p:spPr>
          <a:solidFill>
            <a:srgbClr val="FFFFFF"/>
          </a:solidFill>
          <a:ln/>
        </p:spPr>
      </p:sp>
      <p:sp>
        <p:nvSpPr>
          <p:cNvPr id="488451"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2"/>
          <p:cNvSpPr>
            <a:spLocks noGrp="1" noRot="1" noChangeAspect="1" noChangeArrowheads="1" noTextEdit="1"/>
          </p:cNvSpPr>
          <p:nvPr>
            <p:ph type="sldImg"/>
          </p:nvPr>
        </p:nvSpPr>
        <p:spPr>
          <a:ln/>
        </p:spPr>
      </p:sp>
      <p:sp>
        <p:nvSpPr>
          <p:cNvPr id="49049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A118AFB7-535E-1741-A2CE-BEFE9CD1B26E}" type="slidenum">
              <a:rPr lang="en-US" sz="1200">
                <a:solidFill>
                  <a:schemeClr val="tx2"/>
                </a:solidFill>
                <a:latin typeface="Times New Roman" charset="0"/>
                <a:ea typeface="Osaka" charset="0"/>
                <a:cs typeface="Osaka" charset="0"/>
              </a:rPr>
              <a:pPr algn="r" eaLnBrk="1" hangingPunct="1"/>
              <a:t>92</a:t>
            </a:fld>
            <a:endParaRPr lang="en-US" sz="1200">
              <a:solidFill>
                <a:schemeClr val="tx2"/>
              </a:solidFill>
              <a:latin typeface="Times New Roman" charset="0"/>
              <a:ea typeface="Osaka" charset="0"/>
              <a:cs typeface="Osaka" charset="0"/>
            </a:endParaRPr>
          </a:p>
        </p:txBody>
      </p:sp>
      <p:sp>
        <p:nvSpPr>
          <p:cNvPr id="492546" name="Rectangle 2"/>
          <p:cNvSpPr>
            <a:spLocks noGrp="1" noRot="1" noChangeAspect="1" noChangeArrowheads="1" noTextEdit="1"/>
          </p:cNvSpPr>
          <p:nvPr>
            <p:ph type="sldImg"/>
          </p:nvPr>
        </p:nvSpPr>
        <p:spPr>
          <a:solidFill>
            <a:srgbClr val="FFFFFF"/>
          </a:solidFill>
          <a:ln/>
        </p:spPr>
      </p:sp>
      <p:sp>
        <p:nvSpPr>
          <p:cNvPr id="492547"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5731CA28-34C6-3444-B3A7-8BD82222A267}" type="slidenum">
              <a:rPr lang="en-US" sz="1200">
                <a:solidFill>
                  <a:schemeClr val="tx2"/>
                </a:solidFill>
                <a:latin typeface="Times New Roman" charset="0"/>
                <a:ea typeface="Osaka" charset="0"/>
                <a:cs typeface="Osaka" charset="0"/>
              </a:rPr>
              <a:pPr algn="r" eaLnBrk="1" hangingPunct="1"/>
              <a:t>93</a:t>
            </a:fld>
            <a:endParaRPr lang="en-US" sz="1200">
              <a:solidFill>
                <a:schemeClr val="tx2"/>
              </a:solidFill>
              <a:latin typeface="Times New Roman" charset="0"/>
              <a:ea typeface="Osaka" charset="0"/>
              <a:cs typeface="Osaka" charset="0"/>
            </a:endParaRPr>
          </a:p>
        </p:txBody>
      </p:sp>
      <p:sp>
        <p:nvSpPr>
          <p:cNvPr id="494594" name="Rectangle 2"/>
          <p:cNvSpPr>
            <a:spLocks noGrp="1" noRot="1" noChangeAspect="1" noChangeArrowheads="1" noTextEdit="1"/>
          </p:cNvSpPr>
          <p:nvPr>
            <p:ph type="sldImg"/>
          </p:nvPr>
        </p:nvSpPr>
        <p:spPr>
          <a:solidFill>
            <a:srgbClr val="FFFFFF"/>
          </a:solidFill>
          <a:ln/>
        </p:spPr>
      </p:sp>
      <p:sp>
        <p:nvSpPr>
          <p:cNvPr id="494595"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2B139739-A97E-B74B-8465-ACB5EF0D602E}" type="slidenum">
              <a:rPr lang="en-US" sz="1200">
                <a:solidFill>
                  <a:srgbClr val="1F497D"/>
                </a:solidFill>
                <a:latin typeface="Times New Roman" charset="0"/>
                <a:ea typeface="Osaka" charset="0"/>
                <a:cs typeface="Osaka" charset="0"/>
              </a:rPr>
              <a:pPr algn="r" eaLnBrk="1" hangingPunct="1"/>
              <a:t>94</a:t>
            </a:fld>
            <a:endParaRPr lang="en-US" sz="1200">
              <a:solidFill>
                <a:srgbClr val="1F497D"/>
              </a:solidFill>
              <a:latin typeface="Times New Roman" charset="0"/>
              <a:ea typeface="Osaka" charset="0"/>
              <a:cs typeface="Osaka" charset="0"/>
            </a:endParaRPr>
          </a:p>
        </p:txBody>
      </p:sp>
      <p:sp>
        <p:nvSpPr>
          <p:cNvPr id="496642" name="Rectangle 2"/>
          <p:cNvSpPr>
            <a:spLocks noGrp="1" noRot="1" noChangeAspect="1" noChangeArrowheads="1" noTextEdit="1"/>
          </p:cNvSpPr>
          <p:nvPr>
            <p:ph type="sldImg"/>
          </p:nvPr>
        </p:nvSpPr>
        <p:spPr>
          <a:solidFill>
            <a:srgbClr val="FFFFFF"/>
          </a:solidFill>
          <a:ln/>
        </p:spPr>
      </p:sp>
      <p:sp>
        <p:nvSpPr>
          <p:cNvPr id="496643"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6AA43B73-CB19-4241-ACE1-69475FE84DBB}" type="slidenum">
              <a:rPr lang="en-US" sz="1200">
                <a:solidFill>
                  <a:srgbClr val="1F497D"/>
                </a:solidFill>
                <a:latin typeface="Times New Roman" charset="0"/>
                <a:ea typeface="Osaka" charset="0"/>
                <a:cs typeface="Osaka" charset="0"/>
              </a:rPr>
              <a:pPr algn="r" eaLnBrk="1" hangingPunct="1"/>
              <a:t>95</a:t>
            </a:fld>
            <a:endParaRPr lang="en-US" sz="1200">
              <a:solidFill>
                <a:srgbClr val="1F497D"/>
              </a:solidFill>
              <a:latin typeface="Times New Roman" charset="0"/>
              <a:ea typeface="Osaka" charset="0"/>
              <a:cs typeface="Osaka" charset="0"/>
            </a:endParaRPr>
          </a:p>
        </p:txBody>
      </p:sp>
      <p:sp>
        <p:nvSpPr>
          <p:cNvPr id="498690" name="Rectangle 2"/>
          <p:cNvSpPr>
            <a:spLocks noGrp="1" noRot="1" noChangeAspect="1" noChangeArrowheads="1" noTextEdit="1"/>
          </p:cNvSpPr>
          <p:nvPr>
            <p:ph type="sldImg"/>
          </p:nvPr>
        </p:nvSpPr>
        <p:spPr>
          <a:solidFill>
            <a:srgbClr val="FFFFFF"/>
          </a:solidFill>
          <a:ln/>
        </p:spPr>
      </p:sp>
      <p:sp>
        <p:nvSpPr>
          <p:cNvPr id="498691"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2FC1CCC-C3CE-354F-B07B-F8CA74DE0CBE}" type="slidenum">
              <a:rPr lang="en-US" sz="1200">
                <a:solidFill>
                  <a:srgbClr val="1F497D"/>
                </a:solidFill>
                <a:latin typeface="Times New Roman" charset="0"/>
                <a:ea typeface="Osaka" charset="0"/>
                <a:cs typeface="Osaka" charset="0"/>
              </a:rPr>
              <a:pPr algn="r" eaLnBrk="1" hangingPunct="1"/>
              <a:t>96</a:t>
            </a:fld>
            <a:endParaRPr lang="en-US" sz="1200">
              <a:solidFill>
                <a:srgbClr val="1F497D"/>
              </a:solidFill>
              <a:latin typeface="Times New Roman" charset="0"/>
              <a:ea typeface="Osaka" charset="0"/>
              <a:cs typeface="Osaka" charset="0"/>
            </a:endParaRPr>
          </a:p>
        </p:txBody>
      </p:sp>
      <p:sp>
        <p:nvSpPr>
          <p:cNvPr id="500738" name="Rectangle 2"/>
          <p:cNvSpPr>
            <a:spLocks noGrp="1" noRot="1" noChangeAspect="1" noChangeArrowheads="1" noTextEdit="1"/>
          </p:cNvSpPr>
          <p:nvPr>
            <p:ph type="sldImg"/>
          </p:nvPr>
        </p:nvSpPr>
        <p:spPr>
          <a:solidFill>
            <a:srgbClr val="FFFFFF"/>
          </a:solidFill>
          <a:ln/>
        </p:spPr>
      </p:sp>
      <p:sp>
        <p:nvSpPr>
          <p:cNvPr id="500739"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4046AC-11ED-9C43-8F1A-9EB000E9A025}" type="slidenum">
              <a:rPr lang="en-US" sz="1200"/>
              <a:pPr/>
              <a:t>27</a:t>
            </a:fld>
            <a:endParaRPr lang="en-US" sz="1200"/>
          </a:p>
        </p:txBody>
      </p:sp>
      <p:sp>
        <p:nvSpPr>
          <p:cNvPr id="384002" name="Rectangle 2"/>
          <p:cNvSpPr>
            <a:spLocks noGrp="1" noRot="1" noChangeAspect="1" noChangeArrowheads="1"/>
          </p:cNvSpPr>
          <p:nvPr>
            <p:ph type="sldImg"/>
          </p:nvPr>
        </p:nvSpPr>
        <p:spPr>
          <a:solidFill>
            <a:srgbClr val="FFFFFF"/>
          </a:solidFill>
          <a:ln/>
        </p:spPr>
      </p:sp>
      <p:sp>
        <p:nvSpPr>
          <p:cNvPr id="384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BF33DD-C886-194A-8274-DE94EAE6A2C1}" type="slidenum">
              <a:rPr lang="en-US" sz="1200">
                <a:solidFill>
                  <a:srgbClr val="1F497D"/>
                </a:solidFill>
                <a:latin typeface="Times New Roman" charset="0"/>
                <a:ea typeface="Osaka" charset="0"/>
                <a:cs typeface="Osaka" charset="0"/>
              </a:rPr>
              <a:pPr eaLnBrk="1" hangingPunct="1"/>
              <a:t>97</a:t>
            </a:fld>
            <a:endParaRPr lang="en-US" sz="1200">
              <a:solidFill>
                <a:srgbClr val="1F497D"/>
              </a:solidFill>
              <a:latin typeface="Times New Roman" charset="0"/>
              <a:ea typeface="Osaka" charset="0"/>
              <a:cs typeface="Osaka" charset="0"/>
            </a:endParaRPr>
          </a:p>
        </p:txBody>
      </p:sp>
      <p:sp>
        <p:nvSpPr>
          <p:cNvPr id="502786" name="Rectangle 1026"/>
          <p:cNvSpPr>
            <a:spLocks noGrp="1" noRot="1" noChangeAspect="1" noChangeArrowheads="1" noTextEdit="1"/>
          </p:cNvSpPr>
          <p:nvPr>
            <p:ph type="sldImg"/>
          </p:nvPr>
        </p:nvSpPr>
        <p:spPr>
          <a:solidFill>
            <a:srgbClr val="FFFFFF"/>
          </a:solidFill>
          <a:ln/>
        </p:spPr>
      </p:sp>
      <p:sp>
        <p:nvSpPr>
          <p:cNvPr id="5027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733D5AC2-D725-A247-9CA2-E681854E6EC6}" type="slidenum">
              <a:rPr lang="en-US" sz="1200">
                <a:solidFill>
                  <a:srgbClr val="1F497D"/>
                </a:solidFill>
                <a:latin typeface="Times New Roman" charset="0"/>
                <a:ea typeface="Osaka" charset="0"/>
                <a:cs typeface="Osaka" charset="0"/>
              </a:rPr>
              <a:pPr algn="r" eaLnBrk="1" hangingPunct="1"/>
              <a:t>98</a:t>
            </a:fld>
            <a:endParaRPr lang="en-US" sz="1200">
              <a:solidFill>
                <a:srgbClr val="1F497D"/>
              </a:solidFill>
              <a:latin typeface="Times New Roman" charset="0"/>
              <a:ea typeface="Osaka" charset="0"/>
              <a:cs typeface="Osaka" charset="0"/>
            </a:endParaRPr>
          </a:p>
        </p:txBody>
      </p:sp>
      <p:sp>
        <p:nvSpPr>
          <p:cNvPr id="504834" name="Rectangle 2"/>
          <p:cNvSpPr>
            <a:spLocks noGrp="1" noRot="1" noChangeAspect="1" noChangeArrowheads="1" noTextEdit="1"/>
          </p:cNvSpPr>
          <p:nvPr>
            <p:ph type="sldImg"/>
          </p:nvPr>
        </p:nvSpPr>
        <p:spPr>
          <a:solidFill>
            <a:srgbClr val="FFFFFF"/>
          </a:solidFill>
          <a:ln/>
        </p:spPr>
      </p:sp>
      <p:sp>
        <p:nvSpPr>
          <p:cNvPr id="504835"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D74559AE-1BE7-0540-9E83-F2B61BA13F83}" type="slidenum">
              <a:rPr lang="en-US" sz="1200">
                <a:solidFill>
                  <a:srgbClr val="1F497D"/>
                </a:solidFill>
                <a:latin typeface="Times New Roman" charset="0"/>
                <a:ea typeface="Osaka" charset="0"/>
                <a:cs typeface="Osaka" charset="0"/>
              </a:rPr>
              <a:pPr algn="r" eaLnBrk="1" hangingPunct="1"/>
              <a:t>99</a:t>
            </a:fld>
            <a:endParaRPr lang="en-US" sz="1200">
              <a:solidFill>
                <a:srgbClr val="1F497D"/>
              </a:solidFill>
              <a:latin typeface="Times New Roman" charset="0"/>
              <a:ea typeface="Osaka" charset="0"/>
              <a:cs typeface="Osaka" charset="0"/>
            </a:endParaRPr>
          </a:p>
        </p:txBody>
      </p:sp>
      <p:sp>
        <p:nvSpPr>
          <p:cNvPr id="506882" name="Rectangle 2"/>
          <p:cNvSpPr>
            <a:spLocks noGrp="1" noRot="1" noChangeAspect="1" noChangeArrowheads="1" noTextEdit="1"/>
          </p:cNvSpPr>
          <p:nvPr>
            <p:ph type="sldImg"/>
          </p:nvPr>
        </p:nvSpPr>
        <p:spPr>
          <a:solidFill>
            <a:srgbClr val="FFFFFF"/>
          </a:solidFill>
          <a:ln/>
        </p:spPr>
      </p:sp>
      <p:sp>
        <p:nvSpPr>
          <p:cNvPr id="506883"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1026"/>
          <p:cNvSpPr>
            <a:spLocks noGrp="1" noRot="1" noChangeAspect="1" noChangeArrowheads="1"/>
          </p:cNvSpPr>
          <p:nvPr>
            <p:ph type="sldImg"/>
          </p:nvPr>
        </p:nvSpPr>
        <p:spPr>
          <a:solidFill>
            <a:srgbClr val="FFFFFF"/>
          </a:solidFill>
          <a:ln/>
        </p:spPr>
      </p:sp>
      <p:sp>
        <p:nvSpPr>
          <p:cNvPr id="508930"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0EB91E-16BB-6C4D-A790-7DB740E6775B}" type="slidenum">
              <a:rPr lang="en-US" sz="1200">
                <a:solidFill>
                  <a:srgbClr val="1F497D"/>
                </a:solidFill>
                <a:latin typeface="Times New Roman" charset="0"/>
                <a:ea typeface="Osaka" charset="0"/>
                <a:cs typeface="Osaka" charset="0"/>
              </a:rPr>
              <a:pPr eaLnBrk="1" hangingPunct="1"/>
              <a:t>101</a:t>
            </a:fld>
            <a:endParaRPr lang="en-US" sz="1200">
              <a:solidFill>
                <a:srgbClr val="1F497D"/>
              </a:solidFill>
              <a:latin typeface="Times New Roman" charset="0"/>
              <a:ea typeface="Osaka" charset="0"/>
              <a:cs typeface="Osaka" charset="0"/>
            </a:endParaRPr>
          </a:p>
        </p:txBody>
      </p:sp>
      <p:sp>
        <p:nvSpPr>
          <p:cNvPr id="510978" name="Rectangle 1026"/>
          <p:cNvSpPr>
            <a:spLocks noGrp="1" noRot="1" noChangeAspect="1" noChangeArrowheads="1" noTextEdit="1"/>
          </p:cNvSpPr>
          <p:nvPr>
            <p:ph type="sldImg"/>
          </p:nvPr>
        </p:nvSpPr>
        <p:spPr>
          <a:ln/>
        </p:spPr>
      </p:sp>
      <p:sp>
        <p:nvSpPr>
          <p:cNvPr id="51097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C7CE2A-1834-014A-9C01-7E7927018074}" type="slidenum">
              <a:rPr lang="en-US" sz="1200">
                <a:solidFill>
                  <a:srgbClr val="1F497D"/>
                </a:solidFill>
                <a:latin typeface="Times New Roman" charset="0"/>
                <a:ea typeface="Osaka" charset="0"/>
                <a:cs typeface="Osaka" charset="0"/>
              </a:rPr>
              <a:pPr eaLnBrk="1" hangingPunct="1"/>
              <a:t>102</a:t>
            </a:fld>
            <a:endParaRPr lang="en-US" sz="1200">
              <a:solidFill>
                <a:srgbClr val="1F497D"/>
              </a:solidFill>
              <a:latin typeface="Times New Roman" charset="0"/>
              <a:ea typeface="Osaka" charset="0"/>
              <a:cs typeface="Osaka" charset="0"/>
            </a:endParaRPr>
          </a:p>
        </p:txBody>
      </p:sp>
      <p:sp>
        <p:nvSpPr>
          <p:cNvPr id="513026" name="Rectangle 1026"/>
          <p:cNvSpPr>
            <a:spLocks noGrp="1" noRot="1" noChangeAspect="1" noChangeArrowheads="1" noTextEdit="1"/>
          </p:cNvSpPr>
          <p:nvPr>
            <p:ph type="sldImg"/>
          </p:nvPr>
        </p:nvSpPr>
        <p:spPr>
          <a:ln/>
        </p:spPr>
      </p:sp>
      <p:sp>
        <p:nvSpPr>
          <p:cNvPr id="5130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D13DC0-AE4C-7642-A8CC-3D42BAA89768}" type="slidenum">
              <a:rPr lang="en-US" sz="1200">
                <a:solidFill>
                  <a:srgbClr val="1F497D"/>
                </a:solidFill>
                <a:latin typeface="Times New Roman" charset="0"/>
                <a:ea typeface="Osaka" charset="0"/>
                <a:cs typeface="Osaka" charset="0"/>
              </a:rPr>
              <a:pPr eaLnBrk="1" hangingPunct="1"/>
              <a:t>103</a:t>
            </a:fld>
            <a:endParaRPr lang="en-US" sz="1200">
              <a:solidFill>
                <a:srgbClr val="1F497D"/>
              </a:solidFill>
              <a:latin typeface="Times New Roman" charset="0"/>
              <a:ea typeface="Osaka" charset="0"/>
              <a:cs typeface="Osaka" charset="0"/>
            </a:endParaRPr>
          </a:p>
        </p:txBody>
      </p:sp>
      <p:sp>
        <p:nvSpPr>
          <p:cNvPr id="515074" name="Rectangle 1026"/>
          <p:cNvSpPr>
            <a:spLocks noGrp="1" noRot="1" noChangeAspect="1" noChangeArrowheads="1" noTextEdit="1"/>
          </p:cNvSpPr>
          <p:nvPr>
            <p:ph type="sldImg"/>
          </p:nvPr>
        </p:nvSpPr>
        <p:spPr>
          <a:ln/>
        </p:spPr>
      </p:sp>
      <p:sp>
        <p:nvSpPr>
          <p:cNvPr id="51507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09372BB-6D8B-5948-8E14-F13CDC1EB8B5}" type="slidenum">
              <a:rPr lang="en-US" sz="1200">
                <a:solidFill>
                  <a:srgbClr val="1F497D"/>
                </a:solidFill>
                <a:latin typeface="Times New Roman" charset="0"/>
                <a:ea typeface="Osaka" charset="0"/>
                <a:cs typeface="Osaka" charset="0"/>
              </a:rPr>
              <a:pPr eaLnBrk="1" hangingPunct="1"/>
              <a:t>104</a:t>
            </a:fld>
            <a:endParaRPr lang="en-US" sz="1200">
              <a:solidFill>
                <a:srgbClr val="1F497D"/>
              </a:solidFill>
              <a:latin typeface="Times New Roman" charset="0"/>
              <a:ea typeface="Osaka" charset="0"/>
              <a:cs typeface="Osaka" charset="0"/>
            </a:endParaRPr>
          </a:p>
        </p:txBody>
      </p:sp>
      <p:sp>
        <p:nvSpPr>
          <p:cNvPr id="517122" name="Rectangle 2"/>
          <p:cNvSpPr>
            <a:spLocks noGrp="1" noRot="1" noChangeAspect="1" noChangeArrowheads="1" noTextEdit="1"/>
          </p:cNvSpPr>
          <p:nvPr>
            <p:ph type="sldImg"/>
          </p:nvPr>
        </p:nvSpPr>
        <p:spPr>
          <a:ln/>
        </p:spPr>
      </p:sp>
      <p:sp>
        <p:nvSpPr>
          <p:cNvPr id="5171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ABEED82-6D04-C84A-B267-FBA3B5A63A3C}" type="slidenum">
              <a:rPr lang="en-US" sz="1200">
                <a:solidFill>
                  <a:srgbClr val="1F497D"/>
                </a:solidFill>
                <a:latin typeface="Times New Roman" charset="0"/>
                <a:ea typeface="Osaka" charset="0"/>
                <a:cs typeface="Osaka" charset="0"/>
              </a:rPr>
              <a:pPr eaLnBrk="1" hangingPunct="1"/>
              <a:t>105</a:t>
            </a:fld>
            <a:endParaRPr lang="en-US" sz="1200">
              <a:solidFill>
                <a:srgbClr val="1F497D"/>
              </a:solidFill>
              <a:latin typeface="Times New Roman" charset="0"/>
              <a:ea typeface="Osaka" charset="0"/>
              <a:cs typeface="Osaka" charset="0"/>
            </a:endParaRPr>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DC4A52-FEC7-3147-8253-85CC6495EC1A}" type="slidenum">
              <a:rPr lang="en-US" sz="1200">
                <a:solidFill>
                  <a:srgbClr val="1F497D"/>
                </a:solidFill>
                <a:latin typeface="Times New Roman" charset="0"/>
                <a:ea typeface="Osaka" charset="0"/>
                <a:cs typeface="Osaka" charset="0"/>
              </a:rPr>
              <a:pPr eaLnBrk="1" hangingPunct="1"/>
              <a:t>106</a:t>
            </a:fld>
            <a:endParaRPr lang="en-US" sz="1200">
              <a:solidFill>
                <a:srgbClr val="1F497D"/>
              </a:solidFill>
              <a:latin typeface="Times New Roman" charset="0"/>
              <a:ea typeface="Osaka" charset="0"/>
              <a:cs typeface="Osaka" charset="0"/>
            </a:endParaRPr>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C639331-997F-8344-A98D-F4A0794B1F70}" type="slidenum">
              <a:rPr lang="en-US" sz="1200"/>
              <a:pPr/>
              <a:t>36</a:t>
            </a:fld>
            <a:endParaRPr lang="en-US" sz="1200"/>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85A8DD-B2F0-3C4B-8056-BFC085DA857A}" type="slidenum">
              <a:rPr lang="en-US" sz="1200">
                <a:solidFill>
                  <a:srgbClr val="1F497D"/>
                </a:solidFill>
                <a:latin typeface="Times New Roman" charset="0"/>
                <a:ea typeface="Osaka" charset="0"/>
                <a:cs typeface="Osaka" charset="0"/>
              </a:rPr>
              <a:pPr eaLnBrk="1" hangingPunct="1"/>
              <a:t>107</a:t>
            </a:fld>
            <a:endParaRPr lang="en-US" sz="1200">
              <a:solidFill>
                <a:srgbClr val="1F497D"/>
              </a:solidFill>
              <a:latin typeface="Times New Roman" charset="0"/>
              <a:ea typeface="Osaka" charset="0"/>
              <a:cs typeface="Osaka" charset="0"/>
            </a:endParaRPr>
          </a:p>
        </p:txBody>
      </p:sp>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93B55C-AC6F-5540-96F5-C096C055927C}" type="slidenum">
              <a:rPr lang="en-US" sz="1200">
                <a:solidFill>
                  <a:srgbClr val="1F497D"/>
                </a:solidFill>
                <a:latin typeface="Times New Roman" charset="0"/>
                <a:ea typeface="Osaka" charset="0"/>
                <a:cs typeface="Osaka" charset="0"/>
              </a:rPr>
              <a:pPr eaLnBrk="1" hangingPunct="1"/>
              <a:t>108</a:t>
            </a:fld>
            <a:endParaRPr lang="en-US" sz="1200">
              <a:solidFill>
                <a:srgbClr val="1F497D"/>
              </a:solidFill>
              <a:latin typeface="Times New Roman" charset="0"/>
              <a:ea typeface="Osaka" charset="0"/>
              <a:cs typeface="Osaka" charset="0"/>
            </a:endParaRPr>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85139B-0D51-3345-B76B-80604DBD0961}" type="slidenum">
              <a:rPr lang="en-US" sz="1200">
                <a:solidFill>
                  <a:srgbClr val="1F497D"/>
                </a:solidFill>
                <a:latin typeface="Times New Roman" charset="0"/>
                <a:ea typeface="Osaka" charset="0"/>
                <a:cs typeface="Osaka" charset="0"/>
              </a:rPr>
              <a:pPr eaLnBrk="1" hangingPunct="1"/>
              <a:t>109</a:t>
            </a:fld>
            <a:endParaRPr lang="en-US" sz="1200">
              <a:solidFill>
                <a:srgbClr val="1F497D"/>
              </a:solidFill>
              <a:latin typeface="Times New Roman" charset="0"/>
              <a:ea typeface="Osaka" charset="0"/>
              <a:cs typeface="Osaka" charset="0"/>
            </a:endParaRPr>
          </a:p>
        </p:txBody>
      </p:sp>
      <p:sp>
        <p:nvSpPr>
          <p:cNvPr id="527362" name="Rectangle 2"/>
          <p:cNvSpPr>
            <a:spLocks noGrp="1" noRot="1" noChangeAspect="1" noChangeArrowheads="1" noTextEdit="1"/>
          </p:cNvSpPr>
          <p:nvPr>
            <p:ph type="sldImg"/>
          </p:nvPr>
        </p:nvSpPr>
        <p:spPr>
          <a:ln/>
        </p:spPr>
      </p:sp>
      <p:sp>
        <p:nvSpPr>
          <p:cNvPr id="527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DFDEAAA-D63A-4044-9980-AFE5CBDF3338}" type="slidenum">
              <a:rPr lang="en-US" sz="1200">
                <a:solidFill>
                  <a:srgbClr val="1F497D"/>
                </a:solidFill>
                <a:latin typeface="Times New Roman" charset="0"/>
                <a:ea typeface="Osaka" charset="0"/>
                <a:cs typeface="Osaka" charset="0"/>
              </a:rPr>
              <a:pPr eaLnBrk="1" hangingPunct="1"/>
              <a:t>110</a:t>
            </a:fld>
            <a:endParaRPr lang="en-US" sz="1200">
              <a:solidFill>
                <a:srgbClr val="1F497D"/>
              </a:solidFill>
              <a:latin typeface="Times New Roman" charset="0"/>
              <a:ea typeface="Osaka" charset="0"/>
              <a:cs typeface="Osaka" charset="0"/>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0851EE4-3445-6F40-87C2-6A03596EF597}" type="slidenum">
              <a:rPr lang="en-US" sz="1200">
                <a:solidFill>
                  <a:srgbClr val="1F497D"/>
                </a:solidFill>
                <a:latin typeface="Times New Roman" charset="0"/>
                <a:ea typeface="Osaka" charset="0"/>
                <a:cs typeface="Osaka" charset="0"/>
              </a:rPr>
              <a:pPr algn="r" eaLnBrk="1" hangingPunct="1"/>
              <a:t>111</a:t>
            </a:fld>
            <a:endParaRPr lang="en-US" sz="1200">
              <a:solidFill>
                <a:srgbClr val="1F497D"/>
              </a:solidFill>
              <a:latin typeface="Times New Roman" charset="0"/>
              <a:ea typeface="Osaka" charset="0"/>
              <a:cs typeface="Osaka" charset="0"/>
            </a:endParaRPr>
          </a:p>
        </p:txBody>
      </p:sp>
      <p:sp>
        <p:nvSpPr>
          <p:cNvPr id="531458" name="Rectangle 2"/>
          <p:cNvSpPr>
            <a:spLocks noGrp="1" noRot="1" noChangeAspect="1" noChangeArrowheads="1"/>
          </p:cNvSpPr>
          <p:nvPr>
            <p:ph type="sldImg"/>
          </p:nvPr>
        </p:nvSpPr>
        <p:spPr>
          <a:solidFill>
            <a:srgbClr val="FFFFFF"/>
          </a:solidFill>
          <a:ln/>
        </p:spPr>
      </p:sp>
      <p:sp>
        <p:nvSpPr>
          <p:cNvPr id="531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44F36550-65BE-924E-B577-D8098D4046B1}" type="slidenum">
              <a:rPr lang="en-US" sz="1200">
                <a:solidFill>
                  <a:srgbClr val="1F497D"/>
                </a:solidFill>
                <a:latin typeface="Times New Roman" charset="0"/>
                <a:ea typeface="Osaka" charset="0"/>
                <a:cs typeface="Osaka" charset="0"/>
              </a:rPr>
              <a:pPr algn="r" eaLnBrk="1" hangingPunct="1"/>
              <a:t>112</a:t>
            </a:fld>
            <a:endParaRPr lang="en-US" sz="1200">
              <a:solidFill>
                <a:srgbClr val="1F497D"/>
              </a:solidFill>
              <a:latin typeface="Times New Roman" charset="0"/>
              <a:ea typeface="Osaka" charset="0"/>
              <a:cs typeface="Osaka" charset="0"/>
            </a:endParaRPr>
          </a:p>
        </p:txBody>
      </p:sp>
      <p:sp>
        <p:nvSpPr>
          <p:cNvPr id="533506" name="Rectangle 2"/>
          <p:cNvSpPr>
            <a:spLocks noGrp="1" noRot="1" noChangeAspect="1" noChangeArrowheads="1"/>
          </p:cNvSpPr>
          <p:nvPr>
            <p:ph type="sldImg"/>
          </p:nvPr>
        </p:nvSpPr>
        <p:spPr>
          <a:solidFill>
            <a:srgbClr val="FFFFFF"/>
          </a:solidFill>
          <a:ln/>
        </p:spPr>
      </p:sp>
      <p:sp>
        <p:nvSpPr>
          <p:cNvPr id="533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A5C3E027-79D9-5A40-BE51-F89D7CBDE24C}" type="slidenum">
              <a:rPr lang="en-US" sz="1200">
                <a:solidFill>
                  <a:srgbClr val="1F497D"/>
                </a:solidFill>
                <a:latin typeface="Times New Roman" charset="0"/>
                <a:ea typeface="Osaka" charset="0"/>
                <a:cs typeface="Osaka" charset="0"/>
              </a:rPr>
              <a:pPr algn="r" eaLnBrk="1" hangingPunct="1"/>
              <a:t>113</a:t>
            </a:fld>
            <a:endParaRPr lang="en-US" sz="1200">
              <a:solidFill>
                <a:srgbClr val="1F497D"/>
              </a:solidFill>
              <a:latin typeface="Times New Roman" charset="0"/>
              <a:ea typeface="Osaka" charset="0"/>
              <a:cs typeface="Osaka" charset="0"/>
            </a:endParaRPr>
          </a:p>
        </p:txBody>
      </p:sp>
      <p:sp>
        <p:nvSpPr>
          <p:cNvPr id="535554" name="Rectangle 2"/>
          <p:cNvSpPr>
            <a:spLocks noGrp="1" noRot="1" noChangeAspect="1" noChangeArrowheads="1"/>
          </p:cNvSpPr>
          <p:nvPr>
            <p:ph type="sldImg"/>
          </p:nvPr>
        </p:nvSpPr>
        <p:spPr>
          <a:solidFill>
            <a:srgbClr val="FFFFFF"/>
          </a:solidFill>
          <a:ln/>
        </p:spPr>
      </p:sp>
      <p:sp>
        <p:nvSpPr>
          <p:cNvPr id="535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65C10C5-8EA4-F14D-9C62-E9212423C68F}" type="slidenum">
              <a:rPr lang="en-US" sz="1200">
                <a:solidFill>
                  <a:srgbClr val="1F497D"/>
                </a:solidFill>
                <a:latin typeface="Times New Roman" charset="0"/>
                <a:ea typeface="Osaka" charset="0"/>
                <a:cs typeface="Osaka" charset="0"/>
              </a:rPr>
              <a:pPr algn="r" eaLnBrk="1" hangingPunct="1"/>
              <a:t>114</a:t>
            </a:fld>
            <a:endParaRPr lang="en-US" sz="1200">
              <a:solidFill>
                <a:srgbClr val="1F497D"/>
              </a:solidFill>
              <a:latin typeface="Times New Roman" charset="0"/>
              <a:ea typeface="Osaka" charset="0"/>
              <a:cs typeface="Osaka" charset="0"/>
            </a:endParaRPr>
          </a:p>
        </p:txBody>
      </p:sp>
      <p:sp>
        <p:nvSpPr>
          <p:cNvPr id="537602" name="Rectangle 2"/>
          <p:cNvSpPr>
            <a:spLocks noGrp="1" noRot="1" noChangeAspect="1" noChangeArrowheads="1"/>
          </p:cNvSpPr>
          <p:nvPr>
            <p:ph type="sldImg"/>
          </p:nvPr>
        </p:nvSpPr>
        <p:spPr>
          <a:solidFill>
            <a:srgbClr val="FFFFFF"/>
          </a:solidFill>
          <a:ln/>
        </p:spPr>
      </p:sp>
      <p:sp>
        <p:nvSpPr>
          <p:cNvPr id="537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8DE2D5-BFBD-FF44-BC55-D51C6FE8B8D4}" type="slidenum">
              <a:rPr lang="en-US" sz="1200">
                <a:solidFill>
                  <a:srgbClr val="1F497D"/>
                </a:solidFill>
                <a:latin typeface="Times New Roman" charset="0"/>
                <a:ea typeface="Osaka" charset="0"/>
                <a:cs typeface="Osaka" charset="0"/>
              </a:rPr>
              <a:pPr eaLnBrk="1" hangingPunct="1"/>
              <a:t>115</a:t>
            </a:fld>
            <a:endParaRPr lang="en-US" sz="1200">
              <a:solidFill>
                <a:srgbClr val="1F497D"/>
              </a:solidFill>
              <a:latin typeface="Times New Roman" charset="0"/>
              <a:ea typeface="Osaka" charset="0"/>
              <a:cs typeface="Osaka" charset="0"/>
            </a:endParaRPr>
          </a:p>
        </p:txBody>
      </p:sp>
      <p:sp>
        <p:nvSpPr>
          <p:cNvPr id="539650" name="Rectangle 2"/>
          <p:cNvSpPr>
            <a:spLocks noGrp="1" noRot="1" noChangeAspect="1" noChangeArrowheads="1" noTextEdit="1"/>
          </p:cNvSpPr>
          <p:nvPr>
            <p:ph type="sldImg"/>
          </p:nvPr>
        </p:nvSpPr>
        <p:spPr>
          <a:ln/>
        </p:spPr>
      </p:sp>
      <p:sp>
        <p:nvSpPr>
          <p:cNvPr id="539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9A874D-1DAA-ED40-BAFD-1309A5ECCFD4}" type="slidenum">
              <a:rPr lang="en-US" sz="1200">
                <a:solidFill>
                  <a:srgbClr val="1F497D"/>
                </a:solidFill>
                <a:latin typeface="Times New Roman" charset="0"/>
                <a:ea typeface="Osaka" charset="0"/>
                <a:cs typeface="Osaka" charset="0"/>
              </a:rPr>
              <a:pPr eaLnBrk="1" hangingPunct="1"/>
              <a:t>116</a:t>
            </a:fld>
            <a:endParaRPr lang="en-US" sz="1200">
              <a:solidFill>
                <a:srgbClr val="1F497D"/>
              </a:solidFill>
              <a:latin typeface="Times New Roman" charset="0"/>
              <a:ea typeface="Osaka" charset="0"/>
              <a:cs typeface="Osaka" charset="0"/>
            </a:endParaRPr>
          </a:p>
        </p:txBody>
      </p:sp>
      <p:sp>
        <p:nvSpPr>
          <p:cNvPr id="541698" name="Rectangle 2"/>
          <p:cNvSpPr>
            <a:spLocks noGrp="1" noRot="1" noChangeAspect="1" noChangeArrowheads="1" noTextEdit="1"/>
          </p:cNvSpPr>
          <p:nvPr>
            <p:ph type="sldImg"/>
          </p:nvPr>
        </p:nvSpPr>
        <p:spPr>
          <a:ln/>
        </p:spPr>
      </p:sp>
      <p:sp>
        <p:nvSpPr>
          <p:cNvPr id="541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EF1940-168B-0546-82B2-67D662918B91}" type="slidenum">
              <a:rPr lang="en-US" sz="1200"/>
              <a:pPr/>
              <a:t>37</a:t>
            </a:fld>
            <a:endParaRPr lang="en-US" sz="1200"/>
          </a:p>
        </p:txBody>
      </p:sp>
      <p:sp>
        <p:nvSpPr>
          <p:cNvPr id="396290"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896635-D844-2344-A1CA-57841BCB4702}" type="slidenum">
              <a:rPr lang="en-US" sz="1200">
                <a:solidFill>
                  <a:srgbClr val="1F497D"/>
                </a:solidFill>
                <a:latin typeface="Times New Roman" charset="0"/>
                <a:ea typeface="Osaka" charset="0"/>
                <a:cs typeface="Osaka" charset="0"/>
              </a:rPr>
              <a:pPr eaLnBrk="1" hangingPunct="1"/>
              <a:t>117</a:t>
            </a:fld>
            <a:endParaRPr lang="en-US" sz="1200">
              <a:solidFill>
                <a:srgbClr val="1F497D"/>
              </a:solidFill>
              <a:latin typeface="Times New Roman" charset="0"/>
              <a:ea typeface="Osaka" charset="0"/>
              <a:cs typeface="Osaka" charset="0"/>
            </a:endParaRPr>
          </a:p>
        </p:txBody>
      </p:sp>
      <p:sp>
        <p:nvSpPr>
          <p:cNvPr id="543746" name="Rectangle 2"/>
          <p:cNvSpPr>
            <a:spLocks noGrp="1" noRot="1" noChangeAspect="1" noChangeArrowheads="1" noTextEdit="1"/>
          </p:cNvSpPr>
          <p:nvPr>
            <p:ph type="sldImg"/>
          </p:nvPr>
        </p:nvSpPr>
        <p:spPr>
          <a:ln/>
        </p:spPr>
      </p:sp>
      <p:sp>
        <p:nvSpPr>
          <p:cNvPr id="543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2CD666-7E27-8B44-A748-3FC3F3DD85FC}" type="slidenum">
              <a:rPr lang="en-US" sz="1200">
                <a:solidFill>
                  <a:srgbClr val="1F497D"/>
                </a:solidFill>
                <a:latin typeface="Times New Roman" charset="0"/>
                <a:ea typeface="Osaka" charset="0"/>
                <a:cs typeface="Osaka" charset="0"/>
              </a:rPr>
              <a:pPr eaLnBrk="1" hangingPunct="1"/>
              <a:t>118</a:t>
            </a:fld>
            <a:endParaRPr lang="en-US" sz="1200">
              <a:solidFill>
                <a:srgbClr val="1F497D"/>
              </a:solidFill>
              <a:latin typeface="Times New Roman" charset="0"/>
              <a:ea typeface="Osaka" charset="0"/>
              <a:cs typeface="Osaka" charset="0"/>
            </a:endParaRPr>
          </a:p>
        </p:txBody>
      </p:sp>
      <p:sp>
        <p:nvSpPr>
          <p:cNvPr id="545794" name="Rectangle 2"/>
          <p:cNvSpPr>
            <a:spLocks noGrp="1" noRot="1" noChangeAspect="1" noChangeArrowheads="1" noTextEdit="1"/>
          </p:cNvSpPr>
          <p:nvPr>
            <p:ph type="sldImg"/>
          </p:nvPr>
        </p:nvSpPr>
        <p:spPr>
          <a:ln/>
        </p:spPr>
      </p:sp>
      <p:sp>
        <p:nvSpPr>
          <p:cNvPr id="545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F07104-0ADD-B042-BA2F-4EB631CBD376}" type="slidenum">
              <a:rPr lang="en-US" sz="1200">
                <a:solidFill>
                  <a:srgbClr val="1F497D"/>
                </a:solidFill>
                <a:latin typeface="Times New Roman" charset="0"/>
                <a:ea typeface="Osaka" charset="0"/>
                <a:cs typeface="Osaka" charset="0"/>
              </a:rPr>
              <a:pPr eaLnBrk="1" hangingPunct="1"/>
              <a:t>119</a:t>
            </a:fld>
            <a:endParaRPr lang="en-US" sz="1200">
              <a:solidFill>
                <a:srgbClr val="1F497D"/>
              </a:solidFill>
              <a:latin typeface="Times New Roman" charset="0"/>
              <a:ea typeface="Osaka" charset="0"/>
              <a:cs typeface="Osaka" charset="0"/>
            </a:endParaRPr>
          </a:p>
        </p:txBody>
      </p:sp>
      <p:sp>
        <p:nvSpPr>
          <p:cNvPr id="547842" name="Rectangle 2"/>
          <p:cNvSpPr>
            <a:spLocks noGrp="1" noRot="1" noChangeAspect="1" noChangeArrowheads="1" noTextEdit="1"/>
          </p:cNvSpPr>
          <p:nvPr>
            <p:ph type="sldImg"/>
          </p:nvPr>
        </p:nvSpPr>
        <p:spPr>
          <a:ln/>
        </p:spPr>
      </p:sp>
      <p:sp>
        <p:nvSpPr>
          <p:cNvPr id="547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00EC0B2-AA44-F74F-B4F0-F1BE6A7339A6}" type="slidenum">
              <a:rPr lang="en-US" sz="1200">
                <a:solidFill>
                  <a:srgbClr val="1F497D"/>
                </a:solidFill>
                <a:latin typeface="Times New Roman" charset="0"/>
                <a:ea typeface="Osaka" charset="0"/>
                <a:cs typeface="Osaka" charset="0"/>
              </a:rPr>
              <a:pPr eaLnBrk="1" hangingPunct="1"/>
              <a:t>120</a:t>
            </a:fld>
            <a:endParaRPr lang="en-US" sz="1200">
              <a:solidFill>
                <a:srgbClr val="1F497D"/>
              </a:solidFill>
              <a:latin typeface="Times New Roman" charset="0"/>
              <a:ea typeface="Osaka" charset="0"/>
              <a:cs typeface="Osaka" charset="0"/>
            </a:endParaRPr>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C7B2B9-95B3-2649-997A-B022AB730B4C}" type="slidenum">
              <a:rPr lang="en-US" sz="1200">
                <a:solidFill>
                  <a:srgbClr val="1F497D"/>
                </a:solidFill>
                <a:latin typeface="Times New Roman" charset="0"/>
                <a:ea typeface="Osaka" charset="0"/>
                <a:cs typeface="Osaka" charset="0"/>
              </a:rPr>
              <a:pPr eaLnBrk="1" hangingPunct="1"/>
              <a:t>121</a:t>
            </a:fld>
            <a:endParaRPr lang="en-US" sz="1200">
              <a:solidFill>
                <a:srgbClr val="1F497D"/>
              </a:solidFill>
              <a:latin typeface="Times New Roman" charset="0"/>
              <a:ea typeface="Osaka" charset="0"/>
              <a:cs typeface="Osaka" charset="0"/>
            </a:endParaRPr>
          </a:p>
        </p:txBody>
      </p:sp>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6E629A-099B-4F48-AF0A-583FBFA54AA2}" type="slidenum">
              <a:rPr lang="en-US" sz="1200">
                <a:solidFill>
                  <a:srgbClr val="1F497D"/>
                </a:solidFill>
                <a:latin typeface="Times New Roman" charset="0"/>
                <a:ea typeface="Osaka" charset="0"/>
                <a:cs typeface="Osaka" charset="0"/>
              </a:rPr>
              <a:pPr eaLnBrk="1" hangingPunct="1"/>
              <a:t>122</a:t>
            </a:fld>
            <a:endParaRPr lang="en-US" sz="1200">
              <a:solidFill>
                <a:srgbClr val="1F497D"/>
              </a:solidFill>
              <a:latin typeface="Times New Roman" charset="0"/>
              <a:ea typeface="Osaka" charset="0"/>
              <a:cs typeface="Osaka" charset="0"/>
            </a:endParaRPr>
          </a:p>
        </p:txBody>
      </p:sp>
      <p:sp>
        <p:nvSpPr>
          <p:cNvPr id="553986" name="Rectangle 2"/>
          <p:cNvSpPr>
            <a:spLocks noGrp="1" noRot="1" noChangeAspect="1" noChangeArrowheads="1" noTextEdit="1"/>
          </p:cNvSpPr>
          <p:nvPr>
            <p:ph type="sldImg"/>
          </p:nvPr>
        </p:nvSpPr>
        <p:spPr>
          <a:ln/>
        </p:spPr>
      </p:sp>
      <p:sp>
        <p:nvSpPr>
          <p:cNvPr id="553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095D83-F433-1441-A832-E013DA6AEE7E}" type="slidenum">
              <a:rPr lang="en-US" sz="1200">
                <a:solidFill>
                  <a:srgbClr val="1F497D"/>
                </a:solidFill>
                <a:latin typeface="Times New Roman" charset="0"/>
                <a:ea typeface="Osaka" charset="0"/>
                <a:cs typeface="Osaka" charset="0"/>
              </a:rPr>
              <a:pPr eaLnBrk="1" hangingPunct="1"/>
              <a:t>123</a:t>
            </a:fld>
            <a:endParaRPr lang="en-US" sz="1200">
              <a:solidFill>
                <a:srgbClr val="1F497D"/>
              </a:solidFill>
              <a:latin typeface="Times New Roman" charset="0"/>
              <a:ea typeface="Osaka" charset="0"/>
              <a:cs typeface="Osaka" charset="0"/>
            </a:endParaRPr>
          </a:p>
        </p:txBody>
      </p:sp>
      <p:sp>
        <p:nvSpPr>
          <p:cNvPr id="556034" name="Rectangle 2"/>
          <p:cNvSpPr>
            <a:spLocks noGrp="1" noRot="1" noChangeAspect="1" noChangeArrowheads="1" noTextEdit="1"/>
          </p:cNvSpPr>
          <p:nvPr>
            <p:ph type="sldImg"/>
          </p:nvPr>
        </p:nvSpPr>
        <p:spPr>
          <a:ln/>
        </p:spPr>
      </p:sp>
      <p:sp>
        <p:nvSpPr>
          <p:cNvPr id="556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ED50B4-C75D-4146-B220-3EAC348EB06C}" type="slidenum">
              <a:rPr lang="en-US" sz="1200">
                <a:solidFill>
                  <a:srgbClr val="1F497D"/>
                </a:solidFill>
                <a:latin typeface="Times New Roman" charset="0"/>
                <a:ea typeface="Osaka" charset="0"/>
                <a:cs typeface="Osaka" charset="0"/>
              </a:rPr>
              <a:pPr eaLnBrk="1" hangingPunct="1"/>
              <a:t>125</a:t>
            </a:fld>
            <a:endParaRPr lang="en-US" sz="1200">
              <a:solidFill>
                <a:srgbClr val="1F497D"/>
              </a:solidFill>
              <a:latin typeface="Times New Roman" charset="0"/>
              <a:ea typeface="Osaka" charset="0"/>
              <a:cs typeface="Osaka" charset="0"/>
            </a:endParaRPr>
          </a:p>
        </p:txBody>
      </p:sp>
      <p:sp>
        <p:nvSpPr>
          <p:cNvPr id="559106" name="Rectangle 2"/>
          <p:cNvSpPr>
            <a:spLocks noGrp="1" noRot="1" noChangeAspect="1" noChangeArrowheads="1"/>
          </p:cNvSpPr>
          <p:nvPr>
            <p:ph type="sldImg"/>
          </p:nvPr>
        </p:nvSpPr>
        <p:spPr>
          <a:solidFill>
            <a:srgbClr val="FFFFFF"/>
          </a:solidFill>
          <a:ln/>
        </p:spPr>
      </p:sp>
      <p:sp>
        <p:nvSpPr>
          <p:cNvPr id="559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6562C2-1890-0043-B62E-698F052B53F6}" type="slidenum">
              <a:rPr lang="en-US" sz="1200"/>
              <a:pPr/>
              <a:t>38</a:t>
            </a:fld>
            <a:endParaRPr lang="en-US" sz="1200"/>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0.xml"/><Relationship Id="rId4" Type="http://schemas.openxmlformats.org/officeDocument/2006/relationships/image" Target="../media/image7.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5ADC26-EF67-6F45-ADF0-E60572565D70}" type="slidenum">
              <a:rPr lang="en-US"/>
              <a:pPr>
                <a:defRPr/>
              </a:pPr>
              <a:t>‹#›</a:t>
            </a:fld>
            <a:endParaRPr lang="en-US"/>
          </a:p>
        </p:txBody>
      </p:sp>
    </p:spTree>
    <p:extLst>
      <p:ext uri="{BB962C8B-B14F-4D97-AF65-F5344CB8AC3E}">
        <p14:creationId xmlns:p14="http://schemas.microsoft.com/office/powerpoint/2010/main" val="3121733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54BE56-B623-4447-A6C8-25760FA8E21F}" type="slidenum">
              <a:rPr lang="en-US"/>
              <a:pPr>
                <a:defRPr/>
              </a:pPr>
              <a:t>‹#›</a:t>
            </a:fld>
            <a:endParaRPr lang="en-US"/>
          </a:p>
        </p:txBody>
      </p:sp>
    </p:spTree>
    <p:extLst>
      <p:ext uri="{BB962C8B-B14F-4D97-AF65-F5344CB8AC3E}">
        <p14:creationId xmlns:p14="http://schemas.microsoft.com/office/powerpoint/2010/main" val="40275905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07CFCFD-4C32-0743-A72A-7FD218E04CB0}" type="slidenum">
              <a:rPr lang="en-US"/>
              <a:pPr>
                <a:defRPr/>
              </a:pPr>
              <a:t>‹#›</a:t>
            </a:fld>
            <a:endParaRPr lang="en-US"/>
          </a:p>
        </p:txBody>
      </p:sp>
    </p:spTree>
    <p:extLst>
      <p:ext uri="{BB962C8B-B14F-4D97-AF65-F5344CB8AC3E}">
        <p14:creationId xmlns:p14="http://schemas.microsoft.com/office/powerpoint/2010/main" val="1365516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02BC468-F94D-AF47-8ABF-EF787E56D49D}" type="slidenum">
              <a:rPr lang="en-US"/>
              <a:pPr>
                <a:defRPr/>
              </a:pPr>
              <a:t>‹#›</a:t>
            </a:fld>
            <a:endParaRPr lang="en-US"/>
          </a:p>
        </p:txBody>
      </p:sp>
    </p:spTree>
    <p:extLst>
      <p:ext uri="{BB962C8B-B14F-4D97-AF65-F5344CB8AC3E}">
        <p14:creationId xmlns:p14="http://schemas.microsoft.com/office/powerpoint/2010/main" val="6740428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5CE0913-735C-7647-A725-7F906BC68B81}" type="slidenum">
              <a:rPr lang="en-US"/>
              <a:pPr>
                <a:defRPr/>
              </a:pPr>
              <a:t>‹#›</a:t>
            </a:fld>
            <a:endParaRPr lang="en-US"/>
          </a:p>
        </p:txBody>
      </p:sp>
    </p:spTree>
    <p:extLst>
      <p:ext uri="{BB962C8B-B14F-4D97-AF65-F5344CB8AC3E}">
        <p14:creationId xmlns:p14="http://schemas.microsoft.com/office/powerpoint/2010/main" val="39003886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9CA3F0D-195F-B648-8707-F184DBE26642}" type="slidenum">
              <a:rPr lang="en-US"/>
              <a:pPr>
                <a:defRPr/>
              </a:pPr>
              <a:t>‹#›</a:t>
            </a:fld>
            <a:endParaRPr lang="en-US"/>
          </a:p>
        </p:txBody>
      </p:sp>
    </p:spTree>
    <p:extLst>
      <p:ext uri="{BB962C8B-B14F-4D97-AF65-F5344CB8AC3E}">
        <p14:creationId xmlns:p14="http://schemas.microsoft.com/office/powerpoint/2010/main" val="19962613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7C3D55A-D2C3-B84C-B425-66BEE9361069}" type="slidenum">
              <a:rPr lang="en-US"/>
              <a:pPr>
                <a:defRPr/>
              </a:pPr>
              <a:t>‹#›</a:t>
            </a:fld>
            <a:endParaRPr lang="en-US"/>
          </a:p>
        </p:txBody>
      </p:sp>
    </p:spTree>
    <p:extLst>
      <p:ext uri="{BB962C8B-B14F-4D97-AF65-F5344CB8AC3E}">
        <p14:creationId xmlns:p14="http://schemas.microsoft.com/office/powerpoint/2010/main" val="669917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FADEC75-BC80-F44F-AD6D-A832DA26C9DF}" type="slidenum">
              <a:rPr lang="en-US"/>
              <a:pPr>
                <a:defRPr/>
              </a:pPr>
              <a:t>‹#›</a:t>
            </a:fld>
            <a:endParaRPr lang="en-US"/>
          </a:p>
        </p:txBody>
      </p:sp>
    </p:spTree>
    <p:extLst>
      <p:ext uri="{BB962C8B-B14F-4D97-AF65-F5344CB8AC3E}">
        <p14:creationId xmlns:p14="http://schemas.microsoft.com/office/powerpoint/2010/main" val="27101976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37954"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37955"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304C96F-B2C9-C14F-8F20-F43F2FA67373}" type="slidenum">
              <a:rPr lang="en-US"/>
              <a:pPr>
                <a:defRPr/>
              </a:pPr>
              <a:t>‹#›</a:t>
            </a:fld>
            <a:endParaRPr lang="en-US"/>
          </a:p>
        </p:txBody>
      </p:sp>
    </p:spTree>
    <p:extLst>
      <p:ext uri="{BB962C8B-B14F-4D97-AF65-F5344CB8AC3E}">
        <p14:creationId xmlns:p14="http://schemas.microsoft.com/office/powerpoint/2010/main" val="32027102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3019896-595D-E64C-88DC-52663F981385}" type="slidenum">
              <a:rPr lang="en-US"/>
              <a:pPr>
                <a:defRPr/>
              </a:pPr>
              <a:t>‹#›</a:t>
            </a:fld>
            <a:endParaRPr lang="en-US"/>
          </a:p>
        </p:txBody>
      </p:sp>
    </p:spTree>
    <p:extLst>
      <p:ext uri="{BB962C8B-B14F-4D97-AF65-F5344CB8AC3E}">
        <p14:creationId xmlns:p14="http://schemas.microsoft.com/office/powerpoint/2010/main" val="33509266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29E50D5-931D-9441-8444-F8AC57CC2D5D}" type="slidenum">
              <a:rPr lang="en-US"/>
              <a:pPr>
                <a:defRPr/>
              </a:pPr>
              <a:t>‹#›</a:t>
            </a:fld>
            <a:endParaRPr lang="en-US"/>
          </a:p>
        </p:txBody>
      </p:sp>
    </p:spTree>
    <p:extLst>
      <p:ext uri="{BB962C8B-B14F-4D97-AF65-F5344CB8AC3E}">
        <p14:creationId xmlns:p14="http://schemas.microsoft.com/office/powerpoint/2010/main" val="42391081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BE821F3-045D-F84C-8764-E75E05533A41}" type="slidenum">
              <a:rPr lang="en-US"/>
              <a:pPr>
                <a:defRPr/>
              </a:pPr>
              <a:t>‹#›</a:t>
            </a:fld>
            <a:endParaRPr lang="en-US"/>
          </a:p>
        </p:txBody>
      </p:sp>
    </p:spTree>
    <p:extLst>
      <p:ext uri="{BB962C8B-B14F-4D97-AF65-F5344CB8AC3E}">
        <p14:creationId xmlns:p14="http://schemas.microsoft.com/office/powerpoint/2010/main" val="673974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4753F9-3F5C-CC4E-A81F-A3650BDF90FD}" type="slidenum">
              <a:rPr lang="en-US"/>
              <a:pPr>
                <a:defRPr/>
              </a:pPr>
              <a:t>‹#›</a:t>
            </a:fld>
            <a:endParaRPr lang="en-US"/>
          </a:p>
        </p:txBody>
      </p:sp>
    </p:spTree>
    <p:extLst>
      <p:ext uri="{BB962C8B-B14F-4D97-AF65-F5344CB8AC3E}">
        <p14:creationId xmlns:p14="http://schemas.microsoft.com/office/powerpoint/2010/main" val="6266885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7A04AA3-9046-754C-8F32-8A5BC3743E62}" type="slidenum">
              <a:rPr lang="en-US"/>
              <a:pPr>
                <a:defRPr/>
              </a:pPr>
              <a:t>‹#›</a:t>
            </a:fld>
            <a:endParaRPr lang="en-US"/>
          </a:p>
        </p:txBody>
      </p:sp>
    </p:spTree>
    <p:extLst>
      <p:ext uri="{BB962C8B-B14F-4D97-AF65-F5344CB8AC3E}">
        <p14:creationId xmlns:p14="http://schemas.microsoft.com/office/powerpoint/2010/main" val="39224785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E823B2-E294-C94F-AD2D-B6A685EB02C3}" type="slidenum">
              <a:rPr lang="en-US"/>
              <a:pPr>
                <a:defRPr/>
              </a:pPr>
              <a:t>‹#›</a:t>
            </a:fld>
            <a:endParaRPr lang="en-US"/>
          </a:p>
        </p:txBody>
      </p:sp>
    </p:spTree>
    <p:extLst>
      <p:ext uri="{BB962C8B-B14F-4D97-AF65-F5344CB8AC3E}">
        <p14:creationId xmlns:p14="http://schemas.microsoft.com/office/powerpoint/2010/main" val="8943722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7F7FE6D-DC38-3C43-A64C-3F5DE7E4AA44}" type="slidenum">
              <a:rPr lang="en-US"/>
              <a:pPr>
                <a:defRPr/>
              </a:pPr>
              <a:t>‹#›</a:t>
            </a:fld>
            <a:endParaRPr lang="en-US"/>
          </a:p>
        </p:txBody>
      </p:sp>
    </p:spTree>
    <p:extLst>
      <p:ext uri="{BB962C8B-B14F-4D97-AF65-F5344CB8AC3E}">
        <p14:creationId xmlns:p14="http://schemas.microsoft.com/office/powerpoint/2010/main" val="34678034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3FC2415-17B2-4444-B852-7F1AEBBC5909}" type="slidenum">
              <a:rPr lang="en-US"/>
              <a:pPr>
                <a:defRPr/>
              </a:pPr>
              <a:t>‹#›</a:t>
            </a:fld>
            <a:endParaRPr lang="en-US"/>
          </a:p>
        </p:txBody>
      </p:sp>
    </p:spTree>
    <p:extLst>
      <p:ext uri="{BB962C8B-B14F-4D97-AF65-F5344CB8AC3E}">
        <p14:creationId xmlns:p14="http://schemas.microsoft.com/office/powerpoint/2010/main" val="40087775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D7127BE-6353-5141-BB4C-306B52124F55}" type="slidenum">
              <a:rPr lang="en-US"/>
              <a:pPr>
                <a:defRPr/>
              </a:pPr>
              <a:t>‹#›</a:t>
            </a:fld>
            <a:endParaRPr lang="en-US"/>
          </a:p>
        </p:txBody>
      </p:sp>
    </p:spTree>
    <p:extLst>
      <p:ext uri="{BB962C8B-B14F-4D97-AF65-F5344CB8AC3E}">
        <p14:creationId xmlns:p14="http://schemas.microsoft.com/office/powerpoint/2010/main" val="33915121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BA6DB5A-04B3-0448-9025-C305A4DED7D1}" type="slidenum">
              <a:rPr lang="en-US"/>
              <a:pPr>
                <a:defRPr/>
              </a:pPr>
              <a:t>‹#›</a:t>
            </a:fld>
            <a:endParaRPr lang="en-US"/>
          </a:p>
        </p:txBody>
      </p:sp>
    </p:spTree>
    <p:extLst>
      <p:ext uri="{BB962C8B-B14F-4D97-AF65-F5344CB8AC3E}">
        <p14:creationId xmlns:p14="http://schemas.microsoft.com/office/powerpoint/2010/main" val="32353967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589F4EC-21D1-E045-8489-6FCDE476C652}" type="slidenum">
              <a:rPr lang="en-US"/>
              <a:pPr>
                <a:defRPr/>
              </a:pPr>
              <a:t>‹#›</a:t>
            </a:fld>
            <a:endParaRPr lang="en-US"/>
          </a:p>
        </p:txBody>
      </p:sp>
    </p:spTree>
    <p:extLst>
      <p:ext uri="{BB962C8B-B14F-4D97-AF65-F5344CB8AC3E}">
        <p14:creationId xmlns:p14="http://schemas.microsoft.com/office/powerpoint/2010/main" val="13061171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99C9CD9-3B7C-2D44-A3BB-5EB0B4F67051}" type="slidenum">
              <a:rPr lang="en-US"/>
              <a:pPr>
                <a:defRPr/>
              </a:pPr>
              <a:t>‹#›</a:t>
            </a:fld>
            <a:endParaRPr lang="en-US"/>
          </a:p>
        </p:txBody>
      </p:sp>
    </p:spTree>
    <p:extLst>
      <p:ext uri="{BB962C8B-B14F-4D97-AF65-F5344CB8AC3E}">
        <p14:creationId xmlns:p14="http://schemas.microsoft.com/office/powerpoint/2010/main" val="17500368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5A0CBE2-89F2-FB47-9B2F-2D56A56E9F70}" type="slidenum">
              <a:rPr lang="en-US"/>
              <a:pPr>
                <a:defRPr/>
              </a:pPr>
              <a:t>‹#›</a:t>
            </a:fld>
            <a:endParaRPr lang="en-US"/>
          </a:p>
        </p:txBody>
      </p:sp>
    </p:spTree>
    <p:extLst>
      <p:ext uri="{BB962C8B-B14F-4D97-AF65-F5344CB8AC3E}">
        <p14:creationId xmlns:p14="http://schemas.microsoft.com/office/powerpoint/2010/main" val="18454447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8870C5C-0906-7B4F-B307-8CCF731B89E4}" type="slidenum">
              <a:rPr lang="en-US"/>
              <a:pPr>
                <a:defRPr/>
              </a:pPr>
              <a:t>‹#›</a:t>
            </a:fld>
            <a:endParaRPr lang="en-US"/>
          </a:p>
        </p:txBody>
      </p:sp>
    </p:spTree>
    <p:extLst>
      <p:ext uri="{BB962C8B-B14F-4D97-AF65-F5344CB8AC3E}">
        <p14:creationId xmlns:p14="http://schemas.microsoft.com/office/powerpoint/2010/main" val="3679229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609600" y="2743200"/>
            <a:ext cx="7772400" cy="1143000"/>
          </a:xfrm>
        </p:spPr>
        <p:txBody>
          <a:bodyPr anchor="t"/>
          <a:lstStyle>
            <a:lvl1pPr algn="ctr">
              <a:defRPr/>
            </a:lvl1pPr>
          </a:lstStyle>
          <a:p>
            <a:r>
              <a:rPr lang="en-US"/>
              <a:t>Click to edit Master title style</a:t>
            </a:r>
          </a:p>
        </p:txBody>
      </p:sp>
      <p:sp>
        <p:nvSpPr>
          <p:cNvPr id="29699" name="Rectangle 3"/>
          <p:cNvSpPr>
            <a:spLocks noGrp="1" noChangeArrowheads="1"/>
          </p:cNvSpPr>
          <p:nvPr>
            <p:ph type="subTitle" idx="1"/>
          </p:nvPr>
        </p:nvSpPr>
        <p:spPr>
          <a:xfrm>
            <a:off x="1371600" y="4114800"/>
            <a:ext cx="6400800" cy="1524000"/>
          </a:xfrm>
        </p:spPr>
        <p:txBody>
          <a:bodyPr anchor="ctr"/>
          <a:lstStyle>
            <a:lvl1pPr marL="0" indent="0" algn="ctr">
              <a:buFont typeface="Tahoma" pitchFamily="-108" charset="-5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6D540A-E73F-BC48-9768-71FB8B07AFB3}" type="slidenum">
              <a:rPr lang="en-US"/>
              <a:pPr>
                <a:defRPr/>
              </a:pPr>
              <a:t>‹#›</a:t>
            </a:fld>
            <a:endParaRPr lang="en-US"/>
          </a:p>
        </p:txBody>
      </p:sp>
    </p:spTree>
    <p:extLst>
      <p:ext uri="{BB962C8B-B14F-4D97-AF65-F5344CB8AC3E}">
        <p14:creationId xmlns:p14="http://schemas.microsoft.com/office/powerpoint/2010/main" val="23782995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4B57053-75FA-ED4C-ABF9-EF5090ACF7AD}" type="slidenum">
              <a:rPr lang="en-US"/>
              <a:pPr>
                <a:defRPr/>
              </a:pPr>
              <a:t>‹#›</a:t>
            </a:fld>
            <a:endParaRPr lang="en-US"/>
          </a:p>
        </p:txBody>
      </p:sp>
    </p:spTree>
    <p:extLst>
      <p:ext uri="{BB962C8B-B14F-4D97-AF65-F5344CB8AC3E}">
        <p14:creationId xmlns:p14="http://schemas.microsoft.com/office/powerpoint/2010/main" val="34234611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DB2B4A3-30B8-F748-894A-F8DD9B5A5314}" type="slidenum">
              <a:rPr lang="en-US"/>
              <a:pPr>
                <a:defRPr/>
              </a:pPr>
              <a:t>‹#›</a:t>
            </a:fld>
            <a:endParaRPr lang="en-US"/>
          </a:p>
        </p:txBody>
      </p:sp>
    </p:spTree>
    <p:extLst>
      <p:ext uri="{BB962C8B-B14F-4D97-AF65-F5344CB8AC3E}">
        <p14:creationId xmlns:p14="http://schemas.microsoft.com/office/powerpoint/2010/main" val="8510967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7AFDA57-3D1E-914F-A5C1-94776C92D5C3}" type="slidenum">
              <a:rPr lang="en-US"/>
              <a:pPr>
                <a:defRPr/>
              </a:pPr>
              <a:t>‹#›</a:t>
            </a:fld>
            <a:endParaRPr lang="en-US"/>
          </a:p>
        </p:txBody>
      </p:sp>
    </p:spTree>
    <p:extLst>
      <p:ext uri="{BB962C8B-B14F-4D97-AF65-F5344CB8AC3E}">
        <p14:creationId xmlns:p14="http://schemas.microsoft.com/office/powerpoint/2010/main" val="2380702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5C9EC53-F005-634A-947F-721F48C98C3B}" type="slidenum">
              <a:rPr lang="en-US"/>
              <a:pPr>
                <a:defRPr/>
              </a:pPr>
              <a:t>‹#›</a:t>
            </a:fld>
            <a:endParaRPr lang="en-US"/>
          </a:p>
        </p:txBody>
      </p:sp>
    </p:spTree>
    <p:extLst>
      <p:ext uri="{BB962C8B-B14F-4D97-AF65-F5344CB8AC3E}">
        <p14:creationId xmlns:p14="http://schemas.microsoft.com/office/powerpoint/2010/main" val="17887572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DD9C840-75DC-2D49-9CA1-F83CA8AFCBAE}" type="slidenum">
              <a:rPr lang="en-US"/>
              <a:pPr>
                <a:defRPr/>
              </a:pPr>
              <a:t>‹#›</a:t>
            </a:fld>
            <a:endParaRPr lang="en-US"/>
          </a:p>
        </p:txBody>
      </p:sp>
    </p:spTree>
    <p:extLst>
      <p:ext uri="{BB962C8B-B14F-4D97-AF65-F5344CB8AC3E}">
        <p14:creationId xmlns:p14="http://schemas.microsoft.com/office/powerpoint/2010/main" val="20901375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2736D47-A911-CA47-8CAB-69AB7256C510}" type="slidenum">
              <a:rPr lang="en-US"/>
              <a:pPr>
                <a:defRPr/>
              </a:pPr>
              <a:t>‹#›</a:t>
            </a:fld>
            <a:endParaRPr lang="en-US"/>
          </a:p>
        </p:txBody>
      </p:sp>
    </p:spTree>
    <p:extLst>
      <p:ext uri="{BB962C8B-B14F-4D97-AF65-F5344CB8AC3E}">
        <p14:creationId xmlns:p14="http://schemas.microsoft.com/office/powerpoint/2010/main" val="15989446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95936D7-B191-C748-8430-EB7D2EE3332A}" type="slidenum">
              <a:rPr lang="en-US"/>
              <a:pPr>
                <a:defRPr/>
              </a:pPr>
              <a:t>‹#›</a:t>
            </a:fld>
            <a:endParaRPr lang="en-US"/>
          </a:p>
        </p:txBody>
      </p:sp>
    </p:spTree>
    <p:extLst>
      <p:ext uri="{BB962C8B-B14F-4D97-AF65-F5344CB8AC3E}">
        <p14:creationId xmlns:p14="http://schemas.microsoft.com/office/powerpoint/2010/main" val="6131386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5F94767-7DC8-3D4F-B80B-B3DFC1C37759}" type="slidenum">
              <a:rPr lang="en-US"/>
              <a:pPr>
                <a:defRPr/>
              </a:pPr>
              <a:t>‹#›</a:t>
            </a:fld>
            <a:endParaRPr lang="en-US"/>
          </a:p>
        </p:txBody>
      </p:sp>
    </p:spTree>
    <p:extLst>
      <p:ext uri="{BB962C8B-B14F-4D97-AF65-F5344CB8AC3E}">
        <p14:creationId xmlns:p14="http://schemas.microsoft.com/office/powerpoint/2010/main" val="10782770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eaLnBrk="0" hangingPunct="0">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lgn="l" eaLnBrk="0" hangingPunct="0">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a:solidFill>
                  <a:srgbClr val="EAEAEA"/>
                </a:solidFill>
                <a:latin typeface="Arial" charset="0"/>
              </a:defRPr>
            </a:lvl1pPr>
          </a:lstStyle>
          <a:p>
            <a:pPr>
              <a:defRPr/>
            </a:pPr>
            <a:fld id="{FB76921C-1F71-4C4F-8524-BC9D08028EB3}" type="slidenum">
              <a:rPr lang="en-US"/>
              <a:pPr>
                <a:defRPr/>
              </a:pPr>
              <a:t>‹#›</a:t>
            </a:fld>
            <a:endParaRPr lang="en-US"/>
          </a:p>
        </p:txBody>
      </p:sp>
    </p:spTree>
    <p:extLst>
      <p:ext uri="{BB962C8B-B14F-4D97-AF65-F5344CB8AC3E}">
        <p14:creationId xmlns:p14="http://schemas.microsoft.com/office/powerpoint/2010/main" val="28695218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Arial" charset="0"/>
              </a:defRPr>
            </a:lvl1pPr>
          </a:lstStyle>
          <a:p>
            <a:pPr>
              <a:defRPr/>
            </a:pPr>
            <a:fld id="{3FD8ED6F-3C5F-F74D-ABDB-FB46E6580798}" type="slidenum">
              <a:rPr lang="en-US"/>
              <a:pPr>
                <a:defRPr/>
              </a:pPr>
              <a:t>‹#›</a:t>
            </a:fld>
            <a:endParaRPr lang="en-US"/>
          </a:p>
        </p:txBody>
      </p:sp>
    </p:spTree>
    <p:extLst>
      <p:ext uri="{BB962C8B-B14F-4D97-AF65-F5344CB8AC3E}">
        <p14:creationId xmlns:p14="http://schemas.microsoft.com/office/powerpoint/2010/main" val="3352086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A9898F-1344-6246-8AB2-B12BBEAD9CAD}" type="slidenum">
              <a:rPr lang="en-US"/>
              <a:pPr>
                <a:defRPr/>
              </a:pPr>
              <a:t>‹#›</a:t>
            </a:fld>
            <a:endParaRPr lang="en-US"/>
          </a:p>
        </p:txBody>
      </p:sp>
    </p:spTree>
    <p:extLst>
      <p:ext uri="{BB962C8B-B14F-4D97-AF65-F5344CB8AC3E}">
        <p14:creationId xmlns:p14="http://schemas.microsoft.com/office/powerpoint/2010/main" val="10771476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Arial" charset="0"/>
              </a:defRPr>
            </a:lvl1pPr>
          </a:lstStyle>
          <a:p>
            <a:pPr>
              <a:defRPr/>
            </a:pPr>
            <a:fld id="{EBF41D2C-A3A3-514A-8659-43BA5AAC6CE0}" type="slidenum">
              <a:rPr lang="en-US"/>
              <a:pPr>
                <a:defRPr/>
              </a:pPr>
              <a:t>‹#›</a:t>
            </a:fld>
            <a:endParaRPr lang="en-US"/>
          </a:p>
        </p:txBody>
      </p:sp>
    </p:spTree>
    <p:extLst>
      <p:ext uri="{BB962C8B-B14F-4D97-AF65-F5344CB8AC3E}">
        <p14:creationId xmlns:p14="http://schemas.microsoft.com/office/powerpoint/2010/main" val="37260624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a:latin typeface="Arial" charset="0"/>
              </a:defRPr>
            </a:lvl1pPr>
          </a:lstStyle>
          <a:p>
            <a:pPr>
              <a:defRPr/>
            </a:pPr>
            <a:fld id="{7DFA9387-8E7B-464C-B3D3-EF59520CFA14}" type="slidenum">
              <a:rPr lang="en-US"/>
              <a:pPr>
                <a:defRPr/>
              </a:pPr>
              <a:t>‹#›</a:t>
            </a:fld>
            <a:endParaRPr lang="en-US"/>
          </a:p>
        </p:txBody>
      </p:sp>
    </p:spTree>
    <p:extLst>
      <p:ext uri="{BB962C8B-B14F-4D97-AF65-F5344CB8AC3E}">
        <p14:creationId xmlns:p14="http://schemas.microsoft.com/office/powerpoint/2010/main" val="26854917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5"/>
          <p:cNvSpPr>
            <a:spLocks noGrp="1" noChangeArrowheads="1"/>
          </p:cNvSpPr>
          <p:nvPr>
            <p:ph type="sldNum" sz="quarter" idx="12"/>
          </p:nvPr>
        </p:nvSpPr>
        <p:spPr/>
        <p:txBody>
          <a:bodyPr/>
          <a:lstStyle>
            <a:lvl1pPr eaLnBrk="0" hangingPunct="0">
              <a:defRPr>
                <a:latin typeface="Arial" charset="0"/>
              </a:defRPr>
            </a:lvl1pPr>
          </a:lstStyle>
          <a:p>
            <a:pPr>
              <a:defRPr/>
            </a:pPr>
            <a:fld id="{880A0336-0D77-0D4A-B313-1924861974AB}" type="slidenum">
              <a:rPr lang="en-US"/>
              <a:pPr>
                <a:defRPr/>
              </a:pPr>
              <a:t>‹#›</a:t>
            </a:fld>
            <a:endParaRPr lang="en-US"/>
          </a:p>
        </p:txBody>
      </p:sp>
    </p:spTree>
    <p:extLst>
      <p:ext uri="{BB962C8B-B14F-4D97-AF65-F5344CB8AC3E}">
        <p14:creationId xmlns:p14="http://schemas.microsoft.com/office/powerpoint/2010/main" val="22853027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5"/>
          <p:cNvSpPr>
            <a:spLocks noGrp="1" noChangeArrowheads="1"/>
          </p:cNvSpPr>
          <p:nvPr>
            <p:ph type="sldNum" sz="quarter" idx="12"/>
          </p:nvPr>
        </p:nvSpPr>
        <p:spPr/>
        <p:txBody>
          <a:bodyPr/>
          <a:lstStyle>
            <a:lvl1pPr eaLnBrk="0" hangingPunct="0">
              <a:defRPr>
                <a:latin typeface="Arial" charset="0"/>
              </a:defRPr>
            </a:lvl1pPr>
          </a:lstStyle>
          <a:p>
            <a:pPr>
              <a:defRPr/>
            </a:pPr>
            <a:fld id="{9627B2E6-2FA4-A54E-B86A-C91700BADACE}" type="slidenum">
              <a:rPr lang="en-US"/>
              <a:pPr>
                <a:defRPr/>
              </a:pPr>
              <a:t>‹#›</a:t>
            </a:fld>
            <a:endParaRPr lang="en-US"/>
          </a:p>
        </p:txBody>
      </p:sp>
    </p:spTree>
    <p:extLst>
      <p:ext uri="{BB962C8B-B14F-4D97-AF65-F5344CB8AC3E}">
        <p14:creationId xmlns:p14="http://schemas.microsoft.com/office/powerpoint/2010/main" val="337921355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5"/>
          <p:cNvSpPr>
            <a:spLocks noGrp="1" noChangeArrowheads="1"/>
          </p:cNvSpPr>
          <p:nvPr>
            <p:ph type="sldNum" sz="quarter" idx="12"/>
          </p:nvPr>
        </p:nvSpPr>
        <p:spPr/>
        <p:txBody>
          <a:bodyPr/>
          <a:lstStyle>
            <a:lvl1pPr eaLnBrk="0" hangingPunct="0">
              <a:defRPr>
                <a:latin typeface="Arial" charset="0"/>
              </a:defRPr>
            </a:lvl1pPr>
          </a:lstStyle>
          <a:p>
            <a:pPr>
              <a:defRPr/>
            </a:pPr>
            <a:fld id="{5C5281D9-2F7E-3A47-AC56-AA48DEC69218}" type="slidenum">
              <a:rPr lang="en-US"/>
              <a:pPr>
                <a:defRPr/>
              </a:pPr>
              <a:t>‹#›</a:t>
            </a:fld>
            <a:endParaRPr lang="en-US"/>
          </a:p>
        </p:txBody>
      </p:sp>
    </p:spTree>
    <p:extLst>
      <p:ext uri="{BB962C8B-B14F-4D97-AF65-F5344CB8AC3E}">
        <p14:creationId xmlns:p14="http://schemas.microsoft.com/office/powerpoint/2010/main" val="36499377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a:latin typeface="Arial" charset="0"/>
              </a:defRPr>
            </a:lvl1pPr>
          </a:lstStyle>
          <a:p>
            <a:pPr>
              <a:defRPr/>
            </a:pPr>
            <a:fld id="{B204B8EE-6ADA-A04F-9516-0C8F9483B585}" type="slidenum">
              <a:rPr lang="en-US"/>
              <a:pPr>
                <a:defRPr/>
              </a:pPr>
              <a:t>‹#›</a:t>
            </a:fld>
            <a:endParaRPr lang="en-US"/>
          </a:p>
        </p:txBody>
      </p:sp>
    </p:spTree>
    <p:extLst>
      <p:ext uri="{BB962C8B-B14F-4D97-AF65-F5344CB8AC3E}">
        <p14:creationId xmlns:p14="http://schemas.microsoft.com/office/powerpoint/2010/main" val="25481459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a:latin typeface="Arial" charset="0"/>
              </a:defRPr>
            </a:lvl1pPr>
          </a:lstStyle>
          <a:p>
            <a:pPr>
              <a:defRPr/>
            </a:pPr>
            <a:fld id="{955F3B51-BE32-7243-8877-271B29BDAD6C}" type="slidenum">
              <a:rPr lang="en-US"/>
              <a:pPr>
                <a:defRPr/>
              </a:pPr>
              <a:t>‹#›</a:t>
            </a:fld>
            <a:endParaRPr lang="en-US"/>
          </a:p>
        </p:txBody>
      </p:sp>
    </p:spTree>
    <p:extLst>
      <p:ext uri="{BB962C8B-B14F-4D97-AF65-F5344CB8AC3E}">
        <p14:creationId xmlns:p14="http://schemas.microsoft.com/office/powerpoint/2010/main" val="9929764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Arial" charset="0"/>
              </a:defRPr>
            </a:lvl1pPr>
          </a:lstStyle>
          <a:p>
            <a:pPr>
              <a:defRPr/>
            </a:pPr>
            <a:fld id="{D2A2B322-A8D4-EA43-BA6A-E8055BE2D4BD}" type="slidenum">
              <a:rPr lang="en-US"/>
              <a:pPr>
                <a:defRPr/>
              </a:pPr>
              <a:t>‹#›</a:t>
            </a:fld>
            <a:endParaRPr lang="en-US"/>
          </a:p>
        </p:txBody>
      </p:sp>
    </p:spTree>
    <p:extLst>
      <p:ext uri="{BB962C8B-B14F-4D97-AF65-F5344CB8AC3E}">
        <p14:creationId xmlns:p14="http://schemas.microsoft.com/office/powerpoint/2010/main" val="20730387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Arial" charset="0"/>
              </a:defRPr>
            </a:lvl1pPr>
          </a:lstStyle>
          <a:p>
            <a:pPr>
              <a:defRPr/>
            </a:pPr>
            <a:fld id="{103F611E-10E8-4A49-8BB4-0535EB8E2A82}" type="slidenum">
              <a:rPr lang="en-US"/>
              <a:pPr>
                <a:defRPr/>
              </a:pPr>
              <a:t>‹#›</a:t>
            </a:fld>
            <a:endParaRPr lang="en-US"/>
          </a:p>
        </p:txBody>
      </p:sp>
    </p:spTree>
    <p:extLst>
      <p:ext uri="{BB962C8B-B14F-4D97-AF65-F5344CB8AC3E}">
        <p14:creationId xmlns:p14="http://schemas.microsoft.com/office/powerpoint/2010/main" val="2185775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grpSp>
      <p:sp>
        <p:nvSpPr>
          <p:cNvPr id="408615"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408616"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eaLnBrk="0" hangingPunct="0">
              <a:defRPr/>
            </a:lvl1pPr>
          </a:lstStyle>
          <a:p>
            <a:pPr>
              <a:defRPr/>
            </a:pPr>
            <a:endParaRPr lang="en-US"/>
          </a:p>
        </p:txBody>
      </p:sp>
      <p:sp>
        <p:nvSpPr>
          <p:cNvPr id="40" name="Rectangle 38"/>
          <p:cNvSpPr>
            <a:spLocks noGrp="1" noChangeArrowheads="1"/>
          </p:cNvSpPr>
          <p:nvPr>
            <p:ph type="ftr" sz="quarter" idx="11"/>
          </p:nvPr>
        </p:nvSpPr>
        <p:spPr/>
        <p:txBody>
          <a:bodyPr/>
          <a:lstStyle>
            <a:lvl1pPr algn="l" eaLnBrk="0" hangingPunct="0">
              <a:defRPr/>
            </a:lvl1pPr>
          </a:lstStyle>
          <a:p>
            <a:pPr>
              <a:defRPr/>
            </a:pPr>
            <a:endParaRPr lang="en-US"/>
          </a:p>
        </p:txBody>
      </p:sp>
      <p:sp>
        <p:nvSpPr>
          <p:cNvPr id="41" name="Rectangle 41"/>
          <p:cNvSpPr>
            <a:spLocks noGrp="1" noChangeArrowheads="1"/>
          </p:cNvSpPr>
          <p:nvPr>
            <p:ph type="sldNum" sz="quarter" idx="12"/>
          </p:nvPr>
        </p:nvSpPr>
        <p:spPr/>
        <p:txBody>
          <a:bodyPr/>
          <a:lstStyle>
            <a:lvl1pPr eaLnBrk="0" hangingPunct="0">
              <a:defRPr/>
            </a:lvl1pPr>
          </a:lstStyle>
          <a:p>
            <a:pPr>
              <a:defRPr/>
            </a:pPr>
            <a:fld id="{1E5C3263-BED5-2E4B-B56B-5B4986056904}" type="slidenum">
              <a:rPr lang="en-US"/>
              <a:pPr>
                <a:defRPr/>
              </a:pPr>
              <a:t>‹#›</a:t>
            </a:fld>
            <a:endParaRPr lang="en-US"/>
          </a:p>
        </p:txBody>
      </p:sp>
    </p:spTree>
    <p:extLst>
      <p:ext uri="{BB962C8B-B14F-4D97-AF65-F5344CB8AC3E}">
        <p14:creationId xmlns:p14="http://schemas.microsoft.com/office/powerpoint/2010/main" val="790029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DB628F-6377-4E43-8420-52EC8B39F283}" type="slidenum">
              <a:rPr lang="en-US"/>
              <a:pPr>
                <a:defRPr/>
              </a:pPr>
              <a:t>‹#›</a:t>
            </a:fld>
            <a:endParaRPr lang="en-US"/>
          </a:p>
        </p:txBody>
      </p:sp>
    </p:spTree>
    <p:extLst>
      <p:ext uri="{BB962C8B-B14F-4D97-AF65-F5344CB8AC3E}">
        <p14:creationId xmlns:p14="http://schemas.microsoft.com/office/powerpoint/2010/main" val="29141325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0"/>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41"/>
          <p:cNvSpPr>
            <a:spLocks noGrp="1" noChangeArrowheads="1"/>
          </p:cNvSpPr>
          <p:nvPr>
            <p:ph type="sldNum" sz="quarter" idx="12"/>
          </p:nvPr>
        </p:nvSpPr>
        <p:spPr/>
        <p:txBody>
          <a:bodyPr/>
          <a:lstStyle>
            <a:lvl1pPr eaLnBrk="0" hangingPunct="0">
              <a:defRPr/>
            </a:lvl1pPr>
          </a:lstStyle>
          <a:p>
            <a:pPr>
              <a:defRPr/>
            </a:pPr>
            <a:fld id="{7CF8E4A8-4373-C449-B2A1-60C62061CC59}" type="slidenum">
              <a:rPr lang="en-US"/>
              <a:pPr>
                <a:defRPr/>
              </a:pPr>
              <a:t>‹#›</a:t>
            </a:fld>
            <a:endParaRPr lang="en-US"/>
          </a:p>
        </p:txBody>
      </p:sp>
    </p:spTree>
    <p:extLst>
      <p:ext uri="{BB962C8B-B14F-4D97-AF65-F5344CB8AC3E}">
        <p14:creationId xmlns:p14="http://schemas.microsoft.com/office/powerpoint/2010/main" val="27497012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0"/>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41"/>
          <p:cNvSpPr>
            <a:spLocks noGrp="1" noChangeArrowheads="1"/>
          </p:cNvSpPr>
          <p:nvPr>
            <p:ph type="sldNum" sz="quarter" idx="12"/>
          </p:nvPr>
        </p:nvSpPr>
        <p:spPr/>
        <p:txBody>
          <a:bodyPr/>
          <a:lstStyle>
            <a:lvl1pPr eaLnBrk="0" hangingPunct="0">
              <a:defRPr/>
            </a:lvl1pPr>
          </a:lstStyle>
          <a:p>
            <a:pPr>
              <a:defRPr/>
            </a:pPr>
            <a:fld id="{73417976-F981-C845-B1C1-8A9661FB27C8}" type="slidenum">
              <a:rPr lang="en-US"/>
              <a:pPr>
                <a:defRPr/>
              </a:pPr>
              <a:t>‹#›</a:t>
            </a:fld>
            <a:endParaRPr lang="en-US"/>
          </a:p>
        </p:txBody>
      </p:sp>
    </p:spTree>
    <p:extLst>
      <p:ext uri="{BB962C8B-B14F-4D97-AF65-F5344CB8AC3E}">
        <p14:creationId xmlns:p14="http://schemas.microsoft.com/office/powerpoint/2010/main" val="291328574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40"/>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41"/>
          <p:cNvSpPr>
            <a:spLocks noGrp="1" noChangeArrowheads="1"/>
          </p:cNvSpPr>
          <p:nvPr>
            <p:ph type="sldNum" sz="quarter" idx="12"/>
          </p:nvPr>
        </p:nvSpPr>
        <p:spPr/>
        <p:txBody>
          <a:bodyPr/>
          <a:lstStyle>
            <a:lvl1pPr eaLnBrk="0" hangingPunct="0">
              <a:defRPr/>
            </a:lvl1pPr>
          </a:lstStyle>
          <a:p>
            <a:pPr>
              <a:defRPr/>
            </a:pPr>
            <a:fld id="{706A1950-0115-1E40-9641-4E1C3A6513FC}" type="slidenum">
              <a:rPr lang="en-US"/>
              <a:pPr>
                <a:defRPr/>
              </a:pPr>
              <a:t>‹#›</a:t>
            </a:fld>
            <a:endParaRPr lang="en-US"/>
          </a:p>
        </p:txBody>
      </p:sp>
    </p:spTree>
    <p:extLst>
      <p:ext uri="{BB962C8B-B14F-4D97-AF65-F5344CB8AC3E}">
        <p14:creationId xmlns:p14="http://schemas.microsoft.com/office/powerpoint/2010/main" val="301524182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40"/>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41"/>
          <p:cNvSpPr>
            <a:spLocks noGrp="1" noChangeArrowheads="1"/>
          </p:cNvSpPr>
          <p:nvPr>
            <p:ph type="sldNum" sz="quarter" idx="12"/>
          </p:nvPr>
        </p:nvSpPr>
        <p:spPr/>
        <p:txBody>
          <a:bodyPr/>
          <a:lstStyle>
            <a:lvl1pPr eaLnBrk="0" hangingPunct="0">
              <a:defRPr/>
            </a:lvl1pPr>
          </a:lstStyle>
          <a:p>
            <a:pPr>
              <a:defRPr/>
            </a:pPr>
            <a:fld id="{687C8A65-3059-4840-B68D-F1F842FCDA63}" type="slidenum">
              <a:rPr lang="en-US"/>
              <a:pPr>
                <a:defRPr/>
              </a:pPr>
              <a:t>‹#›</a:t>
            </a:fld>
            <a:endParaRPr lang="en-US"/>
          </a:p>
        </p:txBody>
      </p:sp>
    </p:spTree>
    <p:extLst>
      <p:ext uri="{BB962C8B-B14F-4D97-AF65-F5344CB8AC3E}">
        <p14:creationId xmlns:p14="http://schemas.microsoft.com/office/powerpoint/2010/main" val="131303699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40"/>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41"/>
          <p:cNvSpPr>
            <a:spLocks noGrp="1" noChangeArrowheads="1"/>
          </p:cNvSpPr>
          <p:nvPr>
            <p:ph type="sldNum" sz="quarter" idx="12"/>
          </p:nvPr>
        </p:nvSpPr>
        <p:spPr/>
        <p:txBody>
          <a:bodyPr/>
          <a:lstStyle>
            <a:lvl1pPr eaLnBrk="0" hangingPunct="0">
              <a:defRPr/>
            </a:lvl1pPr>
          </a:lstStyle>
          <a:p>
            <a:pPr>
              <a:defRPr/>
            </a:pPr>
            <a:fld id="{B3368525-BD09-2949-9BBA-BEE0CE245867}" type="slidenum">
              <a:rPr lang="en-US"/>
              <a:pPr>
                <a:defRPr/>
              </a:pPr>
              <a:t>‹#›</a:t>
            </a:fld>
            <a:endParaRPr lang="en-US"/>
          </a:p>
        </p:txBody>
      </p:sp>
    </p:spTree>
    <p:extLst>
      <p:ext uri="{BB962C8B-B14F-4D97-AF65-F5344CB8AC3E}">
        <p14:creationId xmlns:p14="http://schemas.microsoft.com/office/powerpoint/2010/main" val="10034600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40"/>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41"/>
          <p:cNvSpPr>
            <a:spLocks noGrp="1" noChangeArrowheads="1"/>
          </p:cNvSpPr>
          <p:nvPr>
            <p:ph type="sldNum" sz="quarter" idx="12"/>
          </p:nvPr>
        </p:nvSpPr>
        <p:spPr/>
        <p:txBody>
          <a:bodyPr/>
          <a:lstStyle>
            <a:lvl1pPr eaLnBrk="0" hangingPunct="0">
              <a:defRPr/>
            </a:lvl1pPr>
          </a:lstStyle>
          <a:p>
            <a:pPr>
              <a:defRPr/>
            </a:pPr>
            <a:fld id="{0DF6731F-7E7C-5345-BBAD-BFA0B43EA6CB}" type="slidenum">
              <a:rPr lang="en-US"/>
              <a:pPr>
                <a:defRPr/>
              </a:pPr>
              <a:t>‹#›</a:t>
            </a:fld>
            <a:endParaRPr lang="en-US"/>
          </a:p>
        </p:txBody>
      </p:sp>
    </p:spTree>
    <p:extLst>
      <p:ext uri="{BB962C8B-B14F-4D97-AF65-F5344CB8AC3E}">
        <p14:creationId xmlns:p14="http://schemas.microsoft.com/office/powerpoint/2010/main" val="37365723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40"/>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41"/>
          <p:cNvSpPr>
            <a:spLocks noGrp="1" noChangeArrowheads="1"/>
          </p:cNvSpPr>
          <p:nvPr>
            <p:ph type="sldNum" sz="quarter" idx="12"/>
          </p:nvPr>
        </p:nvSpPr>
        <p:spPr/>
        <p:txBody>
          <a:bodyPr/>
          <a:lstStyle>
            <a:lvl1pPr eaLnBrk="0" hangingPunct="0">
              <a:defRPr/>
            </a:lvl1pPr>
          </a:lstStyle>
          <a:p>
            <a:pPr>
              <a:defRPr/>
            </a:pPr>
            <a:fld id="{BACBBA26-2A50-374B-AF05-A71915B5E3BF}" type="slidenum">
              <a:rPr lang="en-US"/>
              <a:pPr>
                <a:defRPr/>
              </a:pPr>
              <a:t>‹#›</a:t>
            </a:fld>
            <a:endParaRPr lang="en-US"/>
          </a:p>
        </p:txBody>
      </p:sp>
    </p:spTree>
    <p:extLst>
      <p:ext uri="{BB962C8B-B14F-4D97-AF65-F5344CB8AC3E}">
        <p14:creationId xmlns:p14="http://schemas.microsoft.com/office/powerpoint/2010/main" val="38506257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40"/>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41"/>
          <p:cNvSpPr>
            <a:spLocks noGrp="1" noChangeArrowheads="1"/>
          </p:cNvSpPr>
          <p:nvPr>
            <p:ph type="sldNum" sz="quarter" idx="12"/>
          </p:nvPr>
        </p:nvSpPr>
        <p:spPr/>
        <p:txBody>
          <a:bodyPr/>
          <a:lstStyle>
            <a:lvl1pPr eaLnBrk="0" hangingPunct="0">
              <a:defRPr/>
            </a:lvl1pPr>
          </a:lstStyle>
          <a:p>
            <a:pPr>
              <a:defRPr/>
            </a:pPr>
            <a:fld id="{0CECBCD9-E0F5-AB43-BCCF-08A0AA586B08}" type="slidenum">
              <a:rPr lang="en-US"/>
              <a:pPr>
                <a:defRPr/>
              </a:pPr>
              <a:t>‹#›</a:t>
            </a:fld>
            <a:endParaRPr lang="en-US"/>
          </a:p>
        </p:txBody>
      </p:sp>
    </p:spTree>
    <p:extLst>
      <p:ext uri="{BB962C8B-B14F-4D97-AF65-F5344CB8AC3E}">
        <p14:creationId xmlns:p14="http://schemas.microsoft.com/office/powerpoint/2010/main" val="42807189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0"/>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41"/>
          <p:cNvSpPr>
            <a:spLocks noGrp="1" noChangeArrowheads="1"/>
          </p:cNvSpPr>
          <p:nvPr>
            <p:ph type="sldNum" sz="quarter" idx="12"/>
          </p:nvPr>
        </p:nvSpPr>
        <p:spPr/>
        <p:txBody>
          <a:bodyPr/>
          <a:lstStyle>
            <a:lvl1pPr eaLnBrk="0" hangingPunct="0">
              <a:defRPr/>
            </a:lvl1pPr>
          </a:lstStyle>
          <a:p>
            <a:pPr>
              <a:defRPr/>
            </a:pPr>
            <a:fld id="{50E95EB8-4A4C-0846-B8E7-C25F9AE2903D}" type="slidenum">
              <a:rPr lang="en-US"/>
              <a:pPr>
                <a:defRPr/>
              </a:pPr>
              <a:t>‹#›</a:t>
            </a:fld>
            <a:endParaRPr lang="en-US"/>
          </a:p>
        </p:txBody>
      </p:sp>
    </p:spTree>
    <p:extLst>
      <p:ext uri="{BB962C8B-B14F-4D97-AF65-F5344CB8AC3E}">
        <p14:creationId xmlns:p14="http://schemas.microsoft.com/office/powerpoint/2010/main" val="129221673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0"/>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41"/>
          <p:cNvSpPr>
            <a:spLocks noGrp="1" noChangeArrowheads="1"/>
          </p:cNvSpPr>
          <p:nvPr>
            <p:ph type="sldNum" sz="quarter" idx="12"/>
          </p:nvPr>
        </p:nvSpPr>
        <p:spPr/>
        <p:txBody>
          <a:bodyPr/>
          <a:lstStyle>
            <a:lvl1pPr eaLnBrk="0" hangingPunct="0">
              <a:defRPr/>
            </a:lvl1pPr>
          </a:lstStyle>
          <a:p>
            <a:pPr>
              <a:defRPr/>
            </a:pPr>
            <a:fld id="{8CEE789F-C78B-444C-B936-EAD52651FF01}" type="slidenum">
              <a:rPr lang="en-US"/>
              <a:pPr>
                <a:defRPr/>
              </a:pPr>
              <a:t>‹#›</a:t>
            </a:fld>
            <a:endParaRPr lang="en-US"/>
          </a:p>
        </p:txBody>
      </p:sp>
    </p:spTree>
    <p:extLst>
      <p:ext uri="{BB962C8B-B14F-4D97-AF65-F5344CB8AC3E}">
        <p14:creationId xmlns:p14="http://schemas.microsoft.com/office/powerpoint/2010/main" val="1607135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8C4838-45CB-7B4E-93E5-1F1D194E03F0}" type="slidenum">
              <a:rPr lang="en-US"/>
              <a:pPr>
                <a:defRPr/>
              </a:pPr>
              <a:t>‹#›</a:t>
            </a:fld>
            <a:endParaRPr lang="en-US"/>
          </a:p>
        </p:txBody>
      </p:sp>
    </p:spTree>
    <p:extLst>
      <p:ext uri="{BB962C8B-B14F-4D97-AF65-F5344CB8AC3E}">
        <p14:creationId xmlns:p14="http://schemas.microsoft.com/office/powerpoint/2010/main" val="6175123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lgn="ctr" eaLnBrk="1" hangingPunct="1">
              <a:defRPr>
                <a:latin typeface="Arial" charset="0"/>
              </a:defRPr>
            </a:lvl1pPr>
          </a:lstStyle>
          <a:p>
            <a:pPr>
              <a:defRPr/>
            </a:pPr>
            <a:endParaRPr lang="en-US"/>
          </a:p>
        </p:txBody>
      </p:sp>
      <p:sp>
        <p:nvSpPr>
          <p:cNvPr id="5" name="Rectangle 6"/>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7"/>
          <p:cNvSpPr>
            <a:spLocks noGrp="1" noChangeArrowheads="1"/>
          </p:cNvSpPr>
          <p:nvPr>
            <p:ph type="sldNum" sz="quarter" idx="12"/>
          </p:nvPr>
        </p:nvSpPr>
        <p:spPr/>
        <p:txBody>
          <a:bodyPr/>
          <a:lstStyle>
            <a:lvl1pPr eaLnBrk="1" hangingPunct="1">
              <a:defRPr>
                <a:latin typeface="Arial" charset="0"/>
              </a:defRPr>
            </a:lvl1pPr>
          </a:lstStyle>
          <a:p>
            <a:pPr>
              <a:defRPr/>
            </a:pPr>
            <a:fld id="{DC9BDD63-D2DD-7A45-9D95-3517EF996E6E}" type="slidenum">
              <a:rPr lang="en-US"/>
              <a:pPr>
                <a:defRPr/>
              </a:pPr>
              <a:t>‹#›</a:t>
            </a:fld>
            <a:endParaRPr lang="en-US"/>
          </a:p>
        </p:txBody>
      </p:sp>
    </p:spTree>
    <p:extLst>
      <p:ext uri="{BB962C8B-B14F-4D97-AF65-F5344CB8AC3E}">
        <p14:creationId xmlns:p14="http://schemas.microsoft.com/office/powerpoint/2010/main" val="234540875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lgn="ctr" eaLnBrk="1" hangingPunct="1">
              <a:defRPr>
                <a:latin typeface="Arial" charset="0"/>
              </a:defRPr>
            </a:lvl1pPr>
          </a:lstStyle>
          <a:p>
            <a:pPr>
              <a:defRPr/>
            </a:pPr>
            <a:endParaRPr lang="en-US"/>
          </a:p>
        </p:txBody>
      </p:sp>
      <p:sp>
        <p:nvSpPr>
          <p:cNvPr id="3" name="Rectangle 6"/>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4" name="Rectangle 7"/>
          <p:cNvSpPr>
            <a:spLocks noGrp="1" noChangeArrowheads="1"/>
          </p:cNvSpPr>
          <p:nvPr>
            <p:ph type="sldNum" sz="quarter" idx="12"/>
          </p:nvPr>
        </p:nvSpPr>
        <p:spPr/>
        <p:txBody>
          <a:bodyPr/>
          <a:lstStyle>
            <a:lvl1pPr eaLnBrk="1" hangingPunct="1">
              <a:defRPr>
                <a:latin typeface="Arial" charset="0"/>
              </a:defRPr>
            </a:lvl1pPr>
          </a:lstStyle>
          <a:p>
            <a:pPr>
              <a:defRPr/>
            </a:pPr>
            <a:fld id="{EC39B11B-D520-C14B-B2DD-7BE5FA4A778D}" type="slidenum">
              <a:rPr lang="en-US"/>
              <a:pPr>
                <a:defRPr/>
              </a:pPr>
              <a:t>‹#›</a:t>
            </a:fld>
            <a:endParaRPr lang="en-US"/>
          </a:p>
        </p:txBody>
      </p:sp>
    </p:spTree>
    <p:extLst>
      <p:ext uri="{BB962C8B-B14F-4D97-AF65-F5344CB8AC3E}">
        <p14:creationId xmlns:p14="http://schemas.microsoft.com/office/powerpoint/2010/main" val="21023565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000000"/>
                </a:solidFill>
                <a:latin typeface="Times New Roman"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000000"/>
                </a:solidFill>
                <a:latin typeface="Times New Roman"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000000"/>
                </a:solidFill>
                <a:latin typeface="Times New Roman"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000000"/>
                </a:solidFill>
                <a:latin typeface="Times New Roman"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000000"/>
              </a:solidFill>
              <a:latin typeface="Times New Roman"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000000"/>
              </a:solidFill>
              <a:latin typeface="Times New Roman"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eaLnBrk="1" hangingPunct="1"/>
            <a:endParaRPr kumimoji="1" lang="en-US">
              <a:solidFill>
                <a:srgbClr val="000000"/>
              </a:solidFill>
            </a:endParaRPr>
          </a:p>
        </p:txBody>
      </p:sp>
      <p:sp>
        <p:nvSpPr>
          <p:cNvPr id="261130" name="Rectangle 10"/>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261131" name="Rectangle 11"/>
          <p:cNvSpPr>
            <a:spLocks noGrp="1" noChangeArrowheads="1"/>
          </p:cNvSpPr>
          <p:nvPr>
            <p:ph type="subTitle"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eaLnBrk="0" hangingPunct="0">
              <a:defRPr>
                <a:solidFill>
                  <a:srgbClr val="1C1C1C"/>
                </a:solidFill>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lgn="l" eaLnBrk="0" hangingPunct="0">
              <a:defRPr>
                <a:solidFill>
                  <a:srgbClr val="1C1C1C"/>
                </a:solidFill>
              </a:defRPr>
            </a:lvl1pPr>
          </a:lstStyle>
          <a:p>
            <a:pPr>
              <a:defRPr/>
            </a:pPr>
            <a:endParaRPr lang="en-US"/>
          </a:p>
        </p:txBody>
      </p:sp>
      <p:sp>
        <p:nvSpPr>
          <p:cNvPr id="15" name="Rectangle 14"/>
          <p:cNvSpPr>
            <a:spLocks noGrp="1" noChangeArrowheads="1"/>
          </p:cNvSpPr>
          <p:nvPr>
            <p:ph type="sldNum" sz="quarter" idx="12"/>
          </p:nvPr>
        </p:nvSpPr>
        <p:spPr>
          <a:xfrm>
            <a:off x="6858000" y="6248400"/>
            <a:ext cx="1905000" cy="457200"/>
          </a:xfrm>
        </p:spPr>
        <p:txBody>
          <a:bodyPr/>
          <a:lstStyle>
            <a:lvl1pPr eaLnBrk="0" hangingPunct="0">
              <a:defRPr>
                <a:solidFill>
                  <a:srgbClr val="1C1C1C"/>
                </a:solidFill>
              </a:defRPr>
            </a:lvl1pPr>
          </a:lstStyle>
          <a:p>
            <a:pPr>
              <a:defRPr/>
            </a:pPr>
            <a:fld id="{C8873479-8BA4-5D48-AF77-74085BDE668C}" type="slidenum">
              <a:rPr lang="en-US"/>
              <a:pPr>
                <a:defRPr/>
              </a:pPr>
              <a:t>‹#›</a:t>
            </a:fld>
            <a:endParaRPr lang="en-US"/>
          </a:p>
        </p:txBody>
      </p:sp>
    </p:spTree>
    <p:extLst>
      <p:ext uri="{BB962C8B-B14F-4D97-AF65-F5344CB8AC3E}">
        <p14:creationId xmlns:p14="http://schemas.microsoft.com/office/powerpoint/2010/main" val="398704335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2"/>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3"/>
          <p:cNvSpPr>
            <a:spLocks noGrp="1" noChangeArrowheads="1"/>
          </p:cNvSpPr>
          <p:nvPr>
            <p:ph type="sldNum" sz="quarter" idx="12"/>
          </p:nvPr>
        </p:nvSpPr>
        <p:spPr/>
        <p:txBody>
          <a:bodyPr/>
          <a:lstStyle>
            <a:lvl1pPr eaLnBrk="0" hangingPunct="0">
              <a:defRPr/>
            </a:lvl1pPr>
          </a:lstStyle>
          <a:p>
            <a:pPr>
              <a:defRPr/>
            </a:pPr>
            <a:fld id="{6B13A3F6-53C6-1241-8570-F352993A2E01}" type="slidenum">
              <a:rPr lang="en-US"/>
              <a:pPr>
                <a:defRPr/>
              </a:pPr>
              <a:t>‹#›</a:t>
            </a:fld>
            <a:endParaRPr lang="en-US"/>
          </a:p>
        </p:txBody>
      </p:sp>
    </p:spTree>
    <p:extLst>
      <p:ext uri="{BB962C8B-B14F-4D97-AF65-F5344CB8AC3E}">
        <p14:creationId xmlns:p14="http://schemas.microsoft.com/office/powerpoint/2010/main" val="213300141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2"/>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3"/>
          <p:cNvSpPr>
            <a:spLocks noGrp="1" noChangeArrowheads="1"/>
          </p:cNvSpPr>
          <p:nvPr>
            <p:ph type="sldNum" sz="quarter" idx="12"/>
          </p:nvPr>
        </p:nvSpPr>
        <p:spPr/>
        <p:txBody>
          <a:bodyPr/>
          <a:lstStyle>
            <a:lvl1pPr eaLnBrk="0" hangingPunct="0">
              <a:defRPr/>
            </a:lvl1pPr>
          </a:lstStyle>
          <a:p>
            <a:pPr>
              <a:defRPr/>
            </a:pPr>
            <a:fld id="{7366787E-A39F-8946-814F-2436B31787E7}" type="slidenum">
              <a:rPr lang="en-US"/>
              <a:pPr>
                <a:defRPr/>
              </a:pPr>
              <a:t>‹#›</a:t>
            </a:fld>
            <a:endParaRPr lang="en-US"/>
          </a:p>
        </p:txBody>
      </p:sp>
    </p:spTree>
    <p:extLst>
      <p:ext uri="{BB962C8B-B14F-4D97-AF65-F5344CB8AC3E}">
        <p14:creationId xmlns:p14="http://schemas.microsoft.com/office/powerpoint/2010/main" val="356402146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2"/>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3"/>
          <p:cNvSpPr>
            <a:spLocks noGrp="1" noChangeArrowheads="1"/>
          </p:cNvSpPr>
          <p:nvPr>
            <p:ph type="sldNum" sz="quarter" idx="12"/>
          </p:nvPr>
        </p:nvSpPr>
        <p:spPr/>
        <p:txBody>
          <a:bodyPr/>
          <a:lstStyle>
            <a:lvl1pPr eaLnBrk="0" hangingPunct="0">
              <a:defRPr/>
            </a:lvl1pPr>
          </a:lstStyle>
          <a:p>
            <a:pPr>
              <a:defRPr/>
            </a:pPr>
            <a:fld id="{A2F5B4F9-6477-AE40-B9D8-91FFF54422B6}" type="slidenum">
              <a:rPr lang="en-US"/>
              <a:pPr>
                <a:defRPr/>
              </a:pPr>
              <a:t>‹#›</a:t>
            </a:fld>
            <a:endParaRPr lang="en-US"/>
          </a:p>
        </p:txBody>
      </p:sp>
    </p:spTree>
    <p:extLst>
      <p:ext uri="{BB962C8B-B14F-4D97-AF65-F5344CB8AC3E}">
        <p14:creationId xmlns:p14="http://schemas.microsoft.com/office/powerpoint/2010/main" val="23444575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2"/>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13"/>
          <p:cNvSpPr>
            <a:spLocks noGrp="1" noChangeArrowheads="1"/>
          </p:cNvSpPr>
          <p:nvPr>
            <p:ph type="sldNum" sz="quarter" idx="12"/>
          </p:nvPr>
        </p:nvSpPr>
        <p:spPr/>
        <p:txBody>
          <a:bodyPr/>
          <a:lstStyle>
            <a:lvl1pPr eaLnBrk="0" hangingPunct="0">
              <a:defRPr/>
            </a:lvl1pPr>
          </a:lstStyle>
          <a:p>
            <a:pPr>
              <a:defRPr/>
            </a:pPr>
            <a:fld id="{779C2B21-85FC-5644-B4A4-FE43CF705A82}" type="slidenum">
              <a:rPr lang="en-US"/>
              <a:pPr>
                <a:defRPr/>
              </a:pPr>
              <a:t>‹#›</a:t>
            </a:fld>
            <a:endParaRPr lang="en-US"/>
          </a:p>
        </p:txBody>
      </p:sp>
    </p:spTree>
    <p:extLst>
      <p:ext uri="{BB962C8B-B14F-4D97-AF65-F5344CB8AC3E}">
        <p14:creationId xmlns:p14="http://schemas.microsoft.com/office/powerpoint/2010/main" val="30312759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2"/>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13"/>
          <p:cNvSpPr>
            <a:spLocks noGrp="1" noChangeArrowheads="1"/>
          </p:cNvSpPr>
          <p:nvPr>
            <p:ph type="sldNum" sz="quarter" idx="12"/>
          </p:nvPr>
        </p:nvSpPr>
        <p:spPr/>
        <p:txBody>
          <a:bodyPr/>
          <a:lstStyle>
            <a:lvl1pPr eaLnBrk="0" hangingPunct="0">
              <a:defRPr/>
            </a:lvl1pPr>
          </a:lstStyle>
          <a:p>
            <a:pPr>
              <a:defRPr/>
            </a:pPr>
            <a:fld id="{DE9D06AE-1610-E147-BCE0-3187398719AC}" type="slidenum">
              <a:rPr lang="en-US"/>
              <a:pPr>
                <a:defRPr/>
              </a:pPr>
              <a:t>‹#›</a:t>
            </a:fld>
            <a:endParaRPr lang="en-US"/>
          </a:p>
        </p:txBody>
      </p:sp>
    </p:spTree>
    <p:extLst>
      <p:ext uri="{BB962C8B-B14F-4D97-AF65-F5344CB8AC3E}">
        <p14:creationId xmlns:p14="http://schemas.microsoft.com/office/powerpoint/2010/main" val="5851015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2"/>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13"/>
          <p:cNvSpPr>
            <a:spLocks noGrp="1" noChangeArrowheads="1"/>
          </p:cNvSpPr>
          <p:nvPr>
            <p:ph type="sldNum" sz="quarter" idx="12"/>
          </p:nvPr>
        </p:nvSpPr>
        <p:spPr/>
        <p:txBody>
          <a:bodyPr/>
          <a:lstStyle>
            <a:lvl1pPr eaLnBrk="0" hangingPunct="0">
              <a:defRPr/>
            </a:lvl1pPr>
          </a:lstStyle>
          <a:p>
            <a:pPr>
              <a:defRPr/>
            </a:pPr>
            <a:fld id="{B7318E8D-181D-EC48-BD9D-938FF3385A38}" type="slidenum">
              <a:rPr lang="en-US"/>
              <a:pPr>
                <a:defRPr/>
              </a:pPr>
              <a:t>‹#›</a:t>
            </a:fld>
            <a:endParaRPr lang="en-US"/>
          </a:p>
        </p:txBody>
      </p:sp>
    </p:spTree>
    <p:extLst>
      <p:ext uri="{BB962C8B-B14F-4D97-AF65-F5344CB8AC3E}">
        <p14:creationId xmlns:p14="http://schemas.microsoft.com/office/powerpoint/2010/main" val="161849806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2"/>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3"/>
          <p:cNvSpPr>
            <a:spLocks noGrp="1" noChangeArrowheads="1"/>
          </p:cNvSpPr>
          <p:nvPr>
            <p:ph type="sldNum" sz="quarter" idx="12"/>
          </p:nvPr>
        </p:nvSpPr>
        <p:spPr/>
        <p:txBody>
          <a:bodyPr/>
          <a:lstStyle>
            <a:lvl1pPr eaLnBrk="0" hangingPunct="0">
              <a:defRPr/>
            </a:lvl1pPr>
          </a:lstStyle>
          <a:p>
            <a:pPr>
              <a:defRPr/>
            </a:pPr>
            <a:fld id="{3A41375D-C472-9145-9312-88434C600F1D}" type="slidenum">
              <a:rPr lang="en-US"/>
              <a:pPr>
                <a:defRPr/>
              </a:pPr>
              <a:t>‹#›</a:t>
            </a:fld>
            <a:endParaRPr lang="en-US"/>
          </a:p>
        </p:txBody>
      </p:sp>
    </p:spTree>
    <p:extLst>
      <p:ext uri="{BB962C8B-B14F-4D97-AF65-F5344CB8AC3E}">
        <p14:creationId xmlns:p14="http://schemas.microsoft.com/office/powerpoint/2010/main" val="406932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04BF7F9-5160-5D46-9AB6-75CD00213FC2}" type="slidenum">
              <a:rPr lang="en-US"/>
              <a:pPr>
                <a:defRPr/>
              </a:pPr>
              <a:t>‹#›</a:t>
            </a:fld>
            <a:endParaRPr lang="en-US"/>
          </a:p>
        </p:txBody>
      </p:sp>
    </p:spTree>
    <p:extLst>
      <p:ext uri="{BB962C8B-B14F-4D97-AF65-F5344CB8AC3E}">
        <p14:creationId xmlns:p14="http://schemas.microsoft.com/office/powerpoint/2010/main" val="396615344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2"/>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3"/>
          <p:cNvSpPr>
            <a:spLocks noGrp="1" noChangeArrowheads="1"/>
          </p:cNvSpPr>
          <p:nvPr>
            <p:ph type="sldNum" sz="quarter" idx="12"/>
          </p:nvPr>
        </p:nvSpPr>
        <p:spPr/>
        <p:txBody>
          <a:bodyPr/>
          <a:lstStyle>
            <a:lvl1pPr eaLnBrk="0" hangingPunct="0">
              <a:defRPr/>
            </a:lvl1pPr>
          </a:lstStyle>
          <a:p>
            <a:pPr>
              <a:defRPr/>
            </a:pPr>
            <a:fld id="{B47E5DCA-9A6D-BA46-8F19-9A88AB2FAB02}" type="slidenum">
              <a:rPr lang="en-US"/>
              <a:pPr>
                <a:defRPr/>
              </a:pPr>
              <a:t>‹#›</a:t>
            </a:fld>
            <a:endParaRPr lang="en-US"/>
          </a:p>
        </p:txBody>
      </p:sp>
    </p:spTree>
    <p:extLst>
      <p:ext uri="{BB962C8B-B14F-4D97-AF65-F5344CB8AC3E}">
        <p14:creationId xmlns:p14="http://schemas.microsoft.com/office/powerpoint/2010/main" val="42457328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2"/>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3"/>
          <p:cNvSpPr>
            <a:spLocks noGrp="1" noChangeArrowheads="1"/>
          </p:cNvSpPr>
          <p:nvPr>
            <p:ph type="sldNum" sz="quarter" idx="12"/>
          </p:nvPr>
        </p:nvSpPr>
        <p:spPr/>
        <p:txBody>
          <a:bodyPr/>
          <a:lstStyle>
            <a:lvl1pPr eaLnBrk="0" hangingPunct="0">
              <a:defRPr/>
            </a:lvl1pPr>
          </a:lstStyle>
          <a:p>
            <a:pPr>
              <a:defRPr/>
            </a:pPr>
            <a:fld id="{E3DB2C67-4217-2048-96A0-4FE195170316}" type="slidenum">
              <a:rPr lang="en-US"/>
              <a:pPr>
                <a:defRPr/>
              </a:pPr>
              <a:t>‹#›</a:t>
            </a:fld>
            <a:endParaRPr lang="en-US"/>
          </a:p>
        </p:txBody>
      </p:sp>
    </p:spTree>
    <p:extLst>
      <p:ext uri="{BB962C8B-B14F-4D97-AF65-F5344CB8AC3E}">
        <p14:creationId xmlns:p14="http://schemas.microsoft.com/office/powerpoint/2010/main" val="27668428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2"/>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3"/>
          <p:cNvSpPr>
            <a:spLocks noGrp="1" noChangeArrowheads="1"/>
          </p:cNvSpPr>
          <p:nvPr>
            <p:ph type="sldNum" sz="quarter" idx="12"/>
          </p:nvPr>
        </p:nvSpPr>
        <p:spPr/>
        <p:txBody>
          <a:bodyPr/>
          <a:lstStyle>
            <a:lvl1pPr eaLnBrk="0" hangingPunct="0">
              <a:defRPr/>
            </a:lvl1pPr>
          </a:lstStyle>
          <a:p>
            <a:pPr>
              <a:defRPr/>
            </a:pPr>
            <a:fld id="{EB610D93-BA54-D745-9D68-B65A4ABA38FA}" type="slidenum">
              <a:rPr lang="en-US"/>
              <a:pPr>
                <a:defRPr/>
              </a:pPr>
              <a:t>‹#›</a:t>
            </a:fld>
            <a:endParaRPr lang="en-US"/>
          </a:p>
        </p:txBody>
      </p:sp>
    </p:spTree>
    <p:extLst>
      <p:ext uri="{BB962C8B-B14F-4D97-AF65-F5344CB8AC3E}">
        <p14:creationId xmlns:p14="http://schemas.microsoft.com/office/powerpoint/2010/main" val="18348146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07D210-DFD8-614D-823A-429667EE6B6C}" type="slidenum">
              <a:rPr lang="en-US"/>
              <a:pPr>
                <a:defRPr/>
              </a:pPr>
              <a:t>‹#›</a:t>
            </a:fld>
            <a:endParaRPr lang="en-US"/>
          </a:p>
        </p:txBody>
      </p:sp>
    </p:spTree>
    <p:extLst>
      <p:ext uri="{BB962C8B-B14F-4D97-AF65-F5344CB8AC3E}">
        <p14:creationId xmlns:p14="http://schemas.microsoft.com/office/powerpoint/2010/main" val="97410160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A3871F3-D43A-5642-AF5B-8DD62B847C97}" type="slidenum">
              <a:rPr lang="en-US"/>
              <a:pPr>
                <a:defRPr/>
              </a:pPr>
              <a:t>‹#›</a:t>
            </a:fld>
            <a:endParaRPr lang="en-US"/>
          </a:p>
        </p:txBody>
      </p:sp>
    </p:spTree>
    <p:extLst>
      <p:ext uri="{BB962C8B-B14F-4D97-AF65-F5344CB8AC3E}">
        <p14:creationId xmlns:p14="http://schemas.microsoft.com/office/powerpoint/2010/main" val="149760237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AD4DF9D8-9D14-EE4F-9558-07B05409A26D}" type="slidenum">
              <a:rPr lang="en-US"/>
              <a:pPr>
                <a:defRPr/>
              </a:pPr>
              <a:t>‹#›</a:t>
            </a:fld>
            <a:endParaRPr lang="en-US"/>
          </a:p>
        </p:txBody>
      </p:sp>
    </p:spTree>
    <p:extLst>
      <p:ext uri="{BB962C8B-B14F-4D97-AF65-F5344CB8AC3E}">
        <p14:creationId xmlns:p14="http://schemas.microsoft.com/office/powerpoint/2010/main" val="129155975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eaLnBrk="0" hangingPunct="0">
              <a:defRPr>
                <a:latin typeface="Times New Roman" pitchFamily="-112" charset="0"/>
              </a:defRPr>
            </a:lvl1pPr>
          </a:lstStyle>
          <a:p>
            <a:pPr>
              <a:defRPr/>
            </a:pPr>
            <a:endParaRPr lang="en-US"/>
          </a:p>
        </p:txBody>
      </p:sp>
      <p:sp>
        <p:nvSpPr>
          <p:cNvPr id="5" name="Rectangle 140"/>
          <p:cNvSpPr>
            <a:spLocks noGrp="1" noChangeArrowheads="1"/>
          </p:cNvSpPr>
          <p:nvPr>
            <p:ph type="ftr" sz="quarter" idx="11"/>
          </p:nvPr>
        </p:nvSpPr>
        <p:spPr/>
        <p:txBody>
          <a:bodyPr/>
          <a:lstStyle>
            <a:lvl1pPr eaLnBrk="0" hangingPunct="0">
              <a:defRPr>
                <a:latin typeface="Times New Roman" pitchFamily="-112"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eaLnBrk="0" hangingPunct="0">
              <a:defRPr>
                <a:latin typeface="Times New Roman" charset="0"/>
              </a:defRPr>
            </a:lvl1pPr>
          </a:lstStyle>
          <a:p>
            <a:pPr>
              <a:defRPr/>
            </a:pPr>
            <a:fld id="{DB6B56DB-792A-3849-AB46-57EE386FFF93}" type="slidenum">
              <a:rPr lang="en-US"/>
              <a:pPr>
                <a:defRPr/>
              </a:pPr>
              <a:t>‹#›</a:t>
            </a:fld>
            <a:endParaRPr lang="en-US"/>
          </a:p>
        </p:txBody>
      </p:sp>
    </p:spTree>
    <p:extLst>
      <p:ext uri="{BB962C8B-B14F-4D97-AF65-F5344CB8AC3E}">
        <p14:creationId xmlns:p14="http://schemas.microsoft.com/office/powerpoint/2010/main" val="24554290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eaLnBrk="0" hangingPunct="0">
              <a:defRPr>
                <a:latin typeface="Times New Roman" pitchFamily="-112" charset="0"/>
              </a:defRPr>
            </a:lvl1pPr>
          </a:lstStyle>
          <a:p>
            <a:pPr>
              <a:defRPr/>
            </a:pPr>
            <a:endParaRPr lang="en-US"/>
          </a:p>
        </p:txBody>
      </p:sp>
      <p:sp>
        <p:nvSpPr>
          <p:cNvPr id="6" name="Rectangle 140"/>
          <p:cNvSpPr>
            <a:spLocks noGrp="1" noChangeArrowheads="1"/>
          </p:cNvSpPr>
          <p:nvPr>
            <p:ph type="ftr" sz="quarter" idx="11"/>
          </p:nvPr>
        </p:nvSpPr>
        <p:spPr/>
        <p:txBody>
          <a:bodyPr/>
          <a:lstStyle>
            <a:lvl1pPr eaLnBrk="0" hangingPunct="0">
              <a:defRPr>
                <a:latin typeface="Times New Roman" pitchFamily="-112"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eaLnBrk="0" hangingPunct="0">
              <a:defRPr>
                <a:latin typeface="Times New Roman" charset="0"/>
              </a:defRPr>
            </a:lvl1pPr>
          </a:lstStyle>
          <a:p>
            <a:pPr>
              <a:defRPr/>
            </a:pPr>
            <a:fld id="{4330B131-B519-B54B-A793-86B71E7BDEB0}" type="slidenum">
              <a:rPr lang="en-US"/>
              <a:pPr>
                <a:defRPr/>
              </a:pPr>
              <a:t>‹#›</a:t>
            </a:fld>
            <a:endParaRPr lang="en-US"/>
          </a:p>
        </p:txBody>
      </p:sp>
    </p:spTree>
    <p:extLst>
      <p:ext uri="{BB962C8B-B14F-4D97-AF65-F5344CB8AC3E}">
        <p14:creationId xmlns:p14="http://schemas.microsoft.com/office/powerpoint/2010/main" val="246322451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eaLnBrk="0" hangingPunct="0">
              <a:defRPr>
                <a:latin typeface="Times New Roman" pitchFamily="-112" charset="0"/>
              </a:defRPr>
            </a:lvl1pPr>
          </a:lstStyle>
          <a:p>
            <a:pPr>
              <a:defRPr/>
            </a:pPr>
            <a:endParaRPr lang="en-US"/>
          </a:p>
        </p:txBody>
      </p:sp>
      <p:sp>
        <p:nvSpPr>
          <p:cNvPr id="7" name="Rectangle 140"/>
          <p:cNvSpPr>
            <a:spLocks noGrp="1" noChangeArrowheads="1"/>
          </p:cNvSpPr>
          <p:nvPr>
            <p:ph type="ftr" sz="quarter" idx="11"/>
          </p:nvPr>
        </p:nvSpPr>
        <p:spPr/>
        <p:txBody>
          <a:bodyPr/>
          <a:lstStyle>
            <a:lvl1pPr eaLnBrk="0" hangingPunct="0">
              <a:defRPr>
                <a:latin typeface="Times New Roman" pitchFamily="-112"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eaLnBrk="0" hangingPunct="0">
              <a:defRPr>
                <a:latin typeface="Times New Roman" charset="0"/>
              </a:defRPr>
            </a:lvl1pPr>
          </a:lstStyle>
          <a:p>
            <a:pPr>
              <a:defRPr/>
            </a:pPr>
            <a:fld id="{5358EC02-10C5-EE42-AC0F-974422749ADF}" type="slidenum">
              <a:rPr lang="en-US"/>
              <a:pPr>
                <a:defRPr/>
              </a:pPr>
              <a:t>‹#›</a:t>
            </a:fld>
            <a:endParaRPr lang="en-US"/>
          </a:p>
        </p:txBody>
      </p:sp>
    </p:spTree>
    <p:extLst>
      <p:ext uri="{BB962C8B-B14F-4D97-AF65-F5344CB8AC3E}">
        <p14:creationId xmlns:p14="http://schemas.microsoft.com/office/powerpoint/2010/main" val="117285382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01625"/>
            <a:ext cx="7772400" cy="579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39"/>
          <p:cNvSpPr>
            <a:spLocks noGrp="1" noChangeArrowheads="1"/>
          </p:cNvSpPr>
          <p:nvPr>
            <p:ph type="dt" sz="half" idx="10"/>
          </p:nvPr>
        </p:nvSpPr>
        <p:spPr/>
        <p:txBody>
          <a:bodyPr/>
          <a:lstStyle>
            <a:lvl1pPr algn="ctr" eaLnBrk="0" hangingPunct="0">
              <a:defRPr>
                <a:latin typeface="Times New Roman" pitchFamily="-112" charset="0"/>
              </a:defRPr>
            </a:lvl1pPr>
          </a:lstStyle>
          <a:p>
            <a:pPr>
              <a:defRPr/>
            </a:pPr>
            <a:endParaRPr lang="en-US"/>
          </a:p>
        </p:txBody>
      </p:sp>
      <p:sp>
        <p:nvSpPr>
          <p:cNvPr id="4" name="Rectangle 140"/>
          <p:cNvSpPr>
            <a:spLocks noGrp="1" noChangeArrowheads="1"/>
          </p:cNvSpPr>
          <p:nvPr>
            <p:ph type="ftr" sz="quarter" idx="11"/>
          </p:nvPr>
        </p:nvSpPr>
        <p:spPr/>
        <p:txBody>
          <a:bodyPr/>
          <a:lstStyle>
            <a:lvl1pPr eaLnBrk="0" hangingPunct="0">
              <a:defRPr>
                <a:latin typeface="Times New Roman" pitchFamily="-112"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eaLnBrk="0" hangingPunct="0">
              <a:defRPr>
                <a:latin typeface="Times New Roman" charset="0"/>
              </a:defRPr>
            </a:lvl1pPr>
          </a:lstStyle>
          <a:p>
            <a:pPr>
              <a:defRPr/>
            </a:pPr>
            <a:fld id="{75AD2218-D21C-B744-A361-92AECF2F7A6C}" type="slidenum">
              <a:rPr lang="en-US"/>
              <a:pPr>
                <a:defRPr/>
              </a:pPr>
              <a:t>‹#›</a:t>
            </a:fld>
            <a:endParaRPr lang="en-US"/>
          </a:p>
        </p:txBody>
      </p:sp>
    </p:spTree>
    <p:extLst>
      <p:ext uri="{BB962C8B-B14F-4D97-AF65-F5344CB8AC3E}">
        <p14:creationId xmlns:p14="http://schemas.microsoft.com/office/powerpoint/2010/main" val="603955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AF46BF-D392-D54C-AA56-65295E12DAD1}" type="slidenum">
              <a:rPr lang="en-US"/>
              <a:pPr>
                <a:defRPr/>
              </a:pPr>
              <a:t>‹#›</a:t>
            </a:fld>
            <a:endParaRPr lang="en-US"/>
          </a:p>
        </p:txBody>
      </p:sp>
    </p:spTree>
    <p:extLst>
      <p:ext uri="{BB962C8B-B14F-4D97-AF65-F5344CB8AC3E}">
        <p14:creationId xmlns:p14="http://schemas.microsoft.com/office/powerpoint/2010/main" val="381843326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eaLnBrk="0" hangingPunct="0">
              <a:defRPr>
                <a:latin typeface="Times New Roman" pitchFamily="-112" charset="0"/>
              </a:defRPr>
            </a:lvl1pPr>
          </a:lstStyle>
          <a:p>
            <a:pPr>
              <a:defRPr/>
            </a:pPr>
            <a:endParaRPr lang="en-US"/>
          </a:p>
        </p:txBody>
      </p:sp>
      <p:sp>
        <p:nvSpPr>
          <p:cNvPr id="4" name="Rectangle 140"/>
          <p:cNvSpPr>
            <a:spLocks noGrp="1" noChangeArrowheads="1"/>
          </p:cNvSpPr>
          <p:nvPr>
            <p:ph type="ftr" sz="quarter" idx="11"/>
          </p:nvPr>
        </p:nvSpPr>
        <p:spPr/>
        <p:txBody>
          <a:bodyPr/>
          <a:lstStyle>
            <a:lvl1pPr eaLnBrk="0" hangingPunct="0">
              <a:defRPr>
                <a:latin typeface="Times New Roman" pitchFamily="-112"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eaLnBrk="0" hangingPunct="0">
              <a:defRPr>
                <a:latin typeface="Times New Roman" charset="0"/>
              </a:defRPr>
            </a:lvl1pPr>
          </a:lstStyle>
          <a:p>
            <a:pPr>
              <a:defRPr/>
            </a:pPr>
            <a:fld id="{0D30FB25-9CAF-564B-9877-ECE740A7222D}" type="slidenum">
              <a:rPr lang="en-US"/>
              <a:pPr>
                <a:defRPr/>
              </a:pPr>
              <a:t>‹#›</a:t>
            </a:fld>
            <a:endParaRPr lang="en-US"/>
          </a:p>
        </p:txBody>
      </p:sp>
    </p:spTree>
    <p:extLst>
      <p:ext uri="{BB962C8B-B14F-4D97-AF65-F5344CB8AC3E}">
        <p14:creationId xmlns:p14="http://schemas.microsoft.com/office/powerpoint/2010/main" val="18583025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eaLnBrk="0" hangingPunct="0">
              <a:defRPr>
                <a:latin typeface="Times New Roman" pitchFamily="-112" charset="0"/>
              </a:defRPr>
            </a:lvl1pPr>
          </a:lstStyle>
          <a:p>
            <a:pPr>
              <a:defRPr/>
            </a:pPr>
            <a:endParaRPr lang="en-US"/>
          </a:p>
        </p:txBody>
      </p:sp>
      <p:sp>
        <p:nvSpPr>
          <p:cNvPr id="6" name="Rectangle 140"/>
          <p:cNvSpPr>
            <a:spLocks noGrp="1" noChangeArrowheads="1"/>
          </p:cNvSpPr>
          <p:nvPr>
            <p:ph type="ftr" sz="quarter" idx="11"/>
          </p:nvPr>
        </p:nvSpPr>
        <p:spPr/>
        <p:txBody>
          <a:bodyPr/>
          <a:lstStyle>
            <a:lvl1pPr eaLnBrk="0" hangingPunct="0">
              <a:defRPr>
                <a:latin typeface="Times New Roman" pitchFamily="-112"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eaLnBrk="0" hangingPunct="0">
              <a:defRPr>
                <a:latin typeface="Times New Roman" charset="0"/>
              </a:defRPr>
            </a:lvl1pPr>
          </a:lstStyle>
          <a:p>
            <a:pPr>
              <a:defRPr/>
            </a:pPr>
            <a:fld id="{12D59D0E-B3A5-CC46-810E-FB4200E33086}" type="slidenum">
              <a:rPr lang="en-US"/>
              <a:pPr>
                <a:defRPr/>
              </a:pPr>
              <a:t>‹#›</a:t>
            </a:fld>
            <a:endParaRPr lang="en-US"/>
          </a:p>
        </p:txBody>
      </p:sp>
    </p:spTree>
    <p:extLst>
      <p:ext uri="{BB962C8B-B14F-4D97-AF65-F5344CB8AC3E}">
        <p14:creationId xmlns:p14="http://schemas.microsoft.com/office/powerpoint/2010/main" val="341182844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p:txBody>
          <a:bodyPr/>
          <a:lstStyle>
            <a:lvl1pPr algn="ctr" eaLnBrk="0" hangingPunct="0">
              <a:defRPr/>
            </a:lvl1pPr>
          </a:lstStyle>
          <a:p>
            <a:pPr>
              <a:defRPr/>
            </a:pPr>
            <a:endParaRPr lang="en-US"/>
          </a:p>
        </p:txBody>
      </p:sp>
      <p:sp>
        <p:nvSpPr>
          <p:cNvPr id="7" name="Rectangle 45"/>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46"/>
          <p:cNvSpPr>
            <a:spLocks noGrp="1" noChangeArrowheads="1"/>
          </p:cNvSpPr>
          <p:nvPr>
            <p:ph type="sldNum" sz="quarter" idx="12"/>
          </p:nvPr>
        </p:nvSpPr>
        <p:spPr/>
        <p:txBody>
          <a:bodyPr/>
          <a:lstStyle>
            <a:lvl1pPr eaLnBrk="0" hangingPunct="0">
              <a:defRPr/>
            </a:lvl1pPr>
          </a:lstStyle>
          <a:p>
            <a:pPr>
              <a:defRPr/>
            </a:pPr>
            <a:fld id="{2A3DCEFC-8725-844E-BDCB-A0E78F69E83F}" type="slidenum">
              <a:rPr lang="en-US"/>
              <a:pPr>
                <a:defRPr/>
              </a:pPr>
              <a:t>‹#›</a:t>
            </a:fld>
            <a:endParaRPr lang="en-US"/>
          </a:p>
        </p:txBody>
      </p:sp>
    </p:spTree>
    <p:extLst>
      <p:ext uri="{BB962C8B-B14F-4D97-AF65-F5344CB8AC3E}">
        <p14:creationId xmlns:p14="http://schemas.microsoft.com/office/powerpoint/2010/main" val="407775293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710349"/>
      </p:ext>
    </p:extLst>
  </p:cSld>
  <p:clrMapOvr>
    <a:masterClrMapping/>
  </p:clrMapOvr>
  <p:transition>
    <p:cu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pPr>
              <a:defRPr/>
            </a:pPr>
            <a:endParaRPr lang="en-US"/>
          </a:p>
        </p:txBody>
      </p:sp>
      <p:sp>
        <p:nvSpPr>
          <p:cNvPr id="5"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pPr>
              <a:defRPr/>
            </a:pPr>
            <a:endParaRPr lang="en-US"/>
          </a:p>
        </p:txBody>
      </p:sp>
      <p:sp>
        <p:nvSpPr>
          <p:cNvPr id="6" name="Rectangle 41"/>
          <p:cNvSpPr>
            <a:spLocks noGrp="1" noChangeArrowheads="1"/>
          </p:cNvSpPr>
          <p:nvPr>
            <p:ph type="sldNum" sz="quarter" idx="12"/>
          </p:nvPr>
        </p:nvSpPr>
        <p:spPr/>
        <p:txBody>
          <a:bodyPr/>
          <a:lstStyle>
            <a:lvl1pPr eaLnBrk="0" hangingPunct="0">
              <a:spcBef>
                <a:spcPct val="20000"/>
              </a:spcBef>
              <a:buClr>
                <a:srgbClr val="FFCC66"/>
              </a:buClr>
              <a:buFontTx/>
              <a:buChar char="•"/>
              <a:defRPr/>
            </a:lvl1pPr>
          </a:lstStyle>
          <a:p>
            <a:pPr>
              <a:defRPr/>
            </a:pPr>
            <a:fld id="{169C6C3D-1C84-1E49-900F-D650D81FB9CB}" type="slidenum">
              <a:rPr lang="en-US"/>
              <a:pPr>
                <a:defRPr/>
              </a:pPr>
              <a:t>‹#›</a:t>
            </a:fld>
            <a:endParaRPr lang="en-US"/>
          </a:p>
        </p:txBody>
      </p:sp>
    </p:spTree>
    <p:extLst>
      <p:ext uri="{BB962C8B-B14F-4D97-AF65-F5344CB8AC3E}">
        <p14:creationId xmlns:p14="http://schemas.microsoft.com/office/powerpoint/2010/main" val="152401670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pPr>
              <a:defRPr/>
            </a:pPr>
            <a:endParaRPr lang="en-US"/>
          </a:p>
        </p:txBody>
      </p:sp>
      <p:sp>
        <p:nvSpPr>
          <p:cNvPr id="4"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pPr>
              <a:defRPr/>
            </a:pPr>
            <a:endParaRPr lang="en-US"/>
          </a:p>
        </p:txBody>
      </p:sp>
      <p:sp>
        <p:nvSpPr>
          <p:cNvPr id="5" name="Rectangle 41"/>
          <p:cNvSpPr>
            <a:spLocks noGrp="1" noChangeArrowheads="1"/>
          </p:cNvSpPr>
          <p:nvPr>
            <p:ph type="sldNum" sz="quarter" idx="12"/>
          </p:nvPr>
        </p:nvSpPr>
        <p:spPr/>
        <p:txBody>
          <a:bodyPr/>
          <a:lstStyle>
            <a:lvl1pPr eaLnBrk="0" hangingPunct="0">
              <a:spcBef>
                <a:spcPct val="20000"/>
              </a:spcBef>
              <a:buClr>
                <a:srgbClr val="FFCC66"/>
              </a:buClr>
              <a:buFontTx/>
              <a:buChar char="•"/>
              <a:defRPr/>
            </a:lvl1pPr>
          </a:lstStyle>
          <a:p>
            <a:pPr>
              <a:defRPr/>
            </a:pPr>
            <a:fld id="{FFB5C33C-D1C4-1B47-851B-4A6539840F2D}" type="slidenum">
              <a:rPr lang="en-US"/>
              <a:pPr>
                <a:defRPr/>
              </a:pPr>
              <a:t>‹#›</a:t>
            </a:fld>
            <a:endParaRPr lang="en-US"/>
          </a:p>
        </p:txBody>
      </p:sp>
    </p:spTree>
    <p:extLst>
      <p:ext uri="{BB962C8B-B14F-4D97-AF65-F5344CB8AC3E}">
        <p14:creationId xmlns:p14="http://schemas.microsoft.com/office/powerpoint/2010/main" val="10568305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43FC2B-D2C9-F249-BA4C-E4703D5F48EB}" type="slidenum">
              <a:rPr lang="en-US"/>
              <a:pPr>
                <a:defRPr/>
              </a:pPr>
              <a:t>‹#›</a:t>
            </a:fld>
            <a:endParaRPr lang="en-US"/>
          </a:p>
        </p:txBody>
      </p:sp>
    </p:spTree>
    <p:extLst>
      <p:ext uri="{BB962C8B-B14F-4D97-AF65-F5344CB8AC3E}">
        <p14:creationId xmlns:p14="http://schemas.microsoft.com/office/powerpoint/2010/main" val="342268659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4242" name="Rectangle 2"/>
          <p:cNvSpPr>
            <a:spLocks noGrp="1" noChangeArrowheads="1"/>
          </p:cNvSpPr>
          <p:nvPr>
            <p:ph type="ctrTitle"/>
          </p:nvPr>
        </p:nvSpPr>
        <p:spPr>
          <a:xfrm>
            <a:off x="3200400" y="1447800"/>
            <a:ext cx="5257800" cy="1755775"/>
          </a:xfrm>
        </p:spPr>
        <p:txBody>
          <a:bodyPr/>
          <a:lstStyle>
            <a:lvl1pPr algn="r">
              <a:defRPr sz="4400"/>
            </a:lvl1pPr>
          </a:lstStyle>
          <a:p>
            <a:r>
              <a:rPr lang="en-US"/>
              <a:t>Click to edit Master title style</a:t>
            </a:r>
          </a:p>
        </p:txBody>
      </p:sp>
      <p:sp>
        <p:nvSpPr>
          <p:cNvPr id="394243" name="Rectangle 3"/>
          <p:cNvSpPr>
            <a:spLocks noGrp="1" noChangeArrowheads="1"/>
          </p:cNvSpPr>
          <p:nvPr>
            <p:ph type="subTitle" idx="1"/>
          </p:nvPr>
        </p:nvSpPr>
        <p:spPr>
          <a:xfrm>
            <a:off x="3200400" y="3581400"/>
            <a:ext cx="5257800" cy="1522413"/>
          </a:xfrm>
        </p:spPr>
        <p:txBody>
          <a:bodyPr/>
          <a:lstStyle>
            <a:lvl1pPr marL="0" indent="0" algn="r">
              <a:buFontTx/>
              <a:buNone/>
              <a:defRPr/>
            </a:lvl1pPr>
          </a:lstStyle>
          <a:p>
            <a:r>
              <a:rPr lang="en-US"/>
              <a:t>Click to edit Master subtitle style</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B6DA5DDD-7880-E843-94FE-56E00406FCBA}" type="slidenum">
              <a:rPr lang="en-US"/>
              <a:pPr>
                <a:defRPr/>
              </a:pPr>
              <a:t>‹#›</a:t>
            </a:fld>
            <a:endParaRPr lang="en-US"/>
          </a:p>
        </p:txBody>
      </p:sp>
      <p:sp>
        <p:nvSpPr>
          <p:cNvPr id="6" name="Rectangle 6"/>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4807976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E64EA8ED-78F9-8A41-88C6-45052FA1556A}" type="slidenum">
              <a:rPr lang="en-US"/>
              <a:pPr>
                <a:defRPr/>
              </a:pPr>
              <a:t>‹#›</a:t>
            </a:fld>
            <a:endParaRPr lang="en-US"/>
          </a:p>
        </p:txBody>
      </p:sp>
      <p:sp>
        <p:nvSpPr>
          <p:cNvPr id="6" name="Rectangle 103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5477001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832D8A66-9329-E44C-A76B-01DEF06BBED0}" type="slidenum">
              <a:rPr lang="en-US"/>
              <a:pPr>
                <a:defRPr/>
              </a:pPr>
              <a:t>‹#›</a:t>
            </a:fld>
            <a:endParaRPr lang="en-US"/>
          </a:p>
        </p:txBody>
      </p:sp>
      <p:sp>
        <p:nvSpPr>
          <p:cNvPr id="6" name="Rectangle 103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967536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49C1670-6229-3942-A41A-F49550FA5036}" type="slidenum">
              <a:rPr lang="en-US"/>
              <a:pPr>
                <a:defRPr/>
              </a:pPr>
              <a:t>‹#›</a:t>
            </a:fld>
            <a:endParaRPr lang="en-US"/>
          </a:p>
        </p:txBody>
      </p:sp>
    </p:spTree>
    <p:extLst>
      <p:ext uri="{BB962C8B-B14F-4D97-AF65-F5344CB8AC3E}">
        <p14:creationId xmlns:p14="http://schemas.microsoft.com/office/powerpoint/2010/main" val="32051498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34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ftr" sz="quarter"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DBA11C05-5047-674D-B7FA-5507D08B7A42}" type="slidenum">
              <a:rPr lang="en-US"/>
              <a:pPr>
                <a:defRPr/>
              </a:pPr>
              <a:t>‹#›</a:t>
            </a:fld>
            <a:endParaRPr lang="en-US"/>
          </a:p>
        </p:txBody>
      </p:sp>
      <p:sp>
        <p:nvSpPr>
          <p:cNvPr id="7" name="Rectangle 103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6144043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ftr" sz="quarter" idx="10"/>
          </p:nvPr>
        </p:nvSpPr>
        <p:spPr>
          <a:ln/>
        </p:spPr>
        <p:txBody>
          <a:bodyPr/>
          <a:lstStyle>
            <a:lvl1pPr>
              <a:defRPr/>
            </a:lvl1pPr>
          </a:lstStyle>
          <a:p>
            <a:pPr>
              <a:defRPr/>
            </a:pPr>
            <a:endParaRPr lang="en-US"/>
          </a:p>
        </p:txBody>
      </p:sp>
      <p:sp>
        <p:nvSpPr>
          <p:cNvPr id="8" name="Rectangle 1027"/>
          <p:cNvSpPr>
            <a:spLocks noGrp="1" noChangeArrowheads="1"/>
          </p:cNvSpPr>
          <p:nvPr>
            <p:ph type="sldNum" sz="quarter" idx="11"/>
          </p:nvPr>
        </p:nvSpPr>
        <p:spPr>
          <a:ln/>
        </p:spPr>
        <p:txBody>
          <a:bodyPr/>
          <a:lstStyle>
            <a:lvl1pPr>
              <a:defRPr/>
            </a:lvl1pPr>
          </a:lstStyle>
          <a:p>
            <a:pPr>
              <a:defRPr/>
            </a:pPr>
            <a:fld id="{A78BAE7F-FC35-0F41-BA51-F754004DF193}" type="slidenum">
              <a:rPr lang="en-US"/>
              <a:pPr>
                <a:defRPr/>
              </a:pPr>
              <a:t>‹#›</a:t>
            </a:fld>
            <a:endParaRPr lang="en-US"/>
          </a:p>
        </p:txBody>
      </p:sp>
      <p:sp>
        <p:nvSpPr>
          <p:cNvPr id="9" name="Rectangle 103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839200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ftr" sz="quarter"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pPr>
              <a:defRPr/>
            </a:pPr>
            <a:fld id="{C4002263-35E7-4D4F-AB59-429CE9B2369E}" type="slidenum">
              <a:rPr lang="en-US"/>
              <a:pPr>
                <a:defRPr/>
              </a:pPr>
              <a:t>‹#›</a:t>
            </a:fld>
            <a:endParaRPr lang="en-US"/>
          </a:p>
        </p:txBody>
      </p:sp>
      <p:sp>
        <p:nvSpPr>
          <p:cNvPr id="5" name="Rectangle 103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792180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ftr" sz="quarter" idx="10"/>
          </p:nvPr>
        </p:nvSpPr>
        <p:spPr>
          <a:ln/>
        </p:spPr>
        <p:txBody>
          <a:bodyPr/>
          <a:lstStyle>
            <a:lvl1pPr>
              <a:defRPr/>
            </a:lvl1pPr>
          </a:lstStyle>
          <a:p>
            <a:pPr>
              <a:defRPr/>
            </a:pPr>
            <a:endParaRPr lang="en-US"/>
          </a:p>
        </p:txBody>
      </p:sp>
      <p:sp>
        <p:nvSpPr>
          <p:cNvPr id="3" name="Rectangle 1027"/>
          <p:cNvSpPr>
            <a:spLocks noGrp="1" noChangeArrowheads="1"/>
          </p:cNvSpPr>
          <p:nvPr>
            <p:ph type="sldNum" sz="quarter" idx="11"/>
          </p:nvPr>
        </p:nvSpPr>
        <p:spPr>
          <a:ln/>
        </p:spPr>
        <p:txBody>
          <a:bodyPr/>
          <a:lstStyle>
            <a:lvl1pPr>
              <a:defRPr/>
            </a:lvl1pPr>
          </a:lstStyle>
          <a:p>
            <a:pPr>
              <a:defRPr/>
            </a:pPr>
            <a:fld id="{AC02C73D-7DF8-A743-8D8A-F707C02C1165}" type="slidenum">
              <a:rPr lang="en-US"/>
              <a:pPr>
                <a:defRPr/>
              </a:pPr>
              <a:t>‹#›</a:t>
            </a:fld>
            <a:endParaRPr lang="en-US"/>
          </a:p>
        </p:txBody>
      </p:sp>
      <p:sp>
        <p:nvSpPr>
          <p:cNvPr id="4" name="Rectangle 103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8233988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ftr" sz="quarter"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C50EB1DD-05EB-8D4D-931B-287E2A285EAF}" type="slidenum">
              <a:rPr lang="en-US"/>
              <a:pPr>
                <a:defRPr/>
              </a:pPr>
              <a:t>‹#›</a:t>
            </a:fld>
            <a:endParaRPr lang="en-US"/>
          </a:p>
        </p:txBody>
      </p:sp>
      <p:sp>
        <p:nvSpPr>
          <p:cNvPr id="7" name="Rectangle 103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0373801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ftr" sz="quarter"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D274E5AE-9AB0-4747-BA6A-4962B5139869}" type="slidenum">
              <a:rPr lang="en-US"/>
              <a:pPr>
                <a:defRPr/>
              </a:pPr>
              <a:t>‹#›</a:t>
            </a:fld>
            <a:endParaRPr lang="en-US"/>
          </a:p>
        </p:txBody>
      </p:sp>
      <p:sp>
        <p:nvSpPr>
          <p:cNvPr id="7" name="Rectangle 103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5090429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8A9C247D-FD3D-DE4B-A777-65079B05CEB6}" type="slidenum">
              <a:rPr lang="en-US"/>
              <a:pPr>
                <a:defRPr/>
              </a:pPr>
              <a:t>‹#›</a:t>
            </a:fld>
            <a:endParaRPr lang="en-US"/>
          </a:p>
        </p:txBody>
      </p:sp>
      <p:sp>
        <p:nvSpPr>
          <p:cNvPr id="6" name="Rectangle 103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3410323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44500"/>
            <a:ext cx="1981200" cy="5694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44500"/>
            <a:ext cx="5791200" cy="5694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9ED75CF9-AD9F-944C-AFDF-D77F0980C2DA}" type="slidenum">
              <a:rPr lang="en-US"/>
              <a:pPr>
                <a:defRPr/>
              </a:pPr>
              <a:t>‹#›</a:t>
            </a:fld>
            <a:endParaRPr lang="en-US"/>
          </a:p>
        </p:txBody>
      </p:sp>
      <p:sp>
        <p:nvSpPr>
          <p:cNvPr id="6" name="Rectangle 103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310937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381000" y="457200"/>
            <a:ext cx="8397875" cy="5562600"/>
            <a:chOff x="240" y="288"/>
            <a:chExt cx="5290" cy="3504"/>
          </a:xfrm>
        </p:grpSpPr>
        <p:sp>
          <p:nvSpPr>
            <p:cNvPr id="5" name="Rectangle 1027"/>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eaLnBrk="1" hangingPunct="1"/>
              <a:endParaRPr lang="en-US">
                <a:solidFill>
                  <a:srgbClr val="FFFFFF"/>
                </a:solidFill>
                <a:latin typeface="Times New Roman" charset="0"/>
              </a:endParaRPr>
            </a:p>
          </p:txBody>
        </p:sp>
        <p:sp>
          <p:nvSpPr>
            <p:cNvPr id="6" name="Rectangle 1028"/>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a:solidFill>
                  <a:srgbClr val="FFFFFF"/>
                </a:solidFill>
                <a:latin typeface="Times New Roman" charset="0"/>
              </a:endParaRPr>
            </a:p>
          </p:txBody>
        </p:sp>
        <p:sp>
          <p:nvSpPr>
            <p:cNvPr id="7" name="Line 1029"/>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637958" name="Rectangle 1030"/>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637959" name="Rectangle 1031"/>
          <p:cNvSpPr>
            <a:spLocks noGrp="1" noChangeArrowheads="1"/>
          </p:cNvSpPr>
          <p:nvPr>
            <p:ph type="subTitle" idx="1"/>
          </p:nvPr>
        </p:nvSpPr>
        <p:spPr>
          <a:xfrm>
            <a:off x="1371600" y="3733800"/>
            <a:ext cx="6400800" cy="1873250"/>
          </a:xfrm>
        </p:spPr>
        <p:txBody>
          <a:bodyPr/>
          <a:lstStyle>
            <a:lvl1pPr marL="0" indent="0" algn="ctr">
              <a:buFont typeface="Wingdings" charset="2"/>
              <a:buNone/>
              <a:defRPr sz="3000"/>
            </a:lvl1pPr>
          </a:lstStyle>
          <a:p>
            <a:r>
              <a:rPr lang="en-US"/>
              <a:t>Click to edit Master subtitle style</a:t>
            </a:r>
          </a:p>
        </p:txBody>
      </p:sp>
      <p:sp>
        <p:nvSpPr>
          <p:cNvPr id="8" name="Rectangle 1032"/>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1033"/>
          <p:cNvSpPr>
            <a:spLocks noGrp="1" noChangeArrowheads="1"/>
          </p:cNvSpPr>
          <p:nvPr>
            <p:ph type="ftr" sz="quarter" idx="11"/>
          </p:nvPr>
        </p:nvSpPr>
        <p:spPr>
          <a:xfrm>
            <a:off x="3251200" y="6248400"/>
            <a:ext cx="2887663" cy="457200"/>
          </a:xfrm>
        </p:spPr>
        <p:txBody>
          <a:bodyPr/>
          <a:lstStyle>
            <a:lvl1pPr>
              <a:defRPr/>
            </a:lvl1pPr>
          </a:lstStyle>
          <a:p>
            <a:pPr>
              <a:defRPr/>
            </a:pPr>
            <a:endParaRPr lang="en-US"/>
          </a:p>
        </p:txBody>
      </p:sp>
      <p:sp>
        <p:nvSpPr>
          <p:cNvPr id="10" name="Rectangle 1034"/>
          <p:cNvSpPr>
            <a:spLocks noGrp="1" noChangeArrowheads="1"/>
          </p:cNvSpPr>
          <p:nvPr>
            <p:ph type="sldNum" sz="quarter" idx="12"/>
          </p:nvPr>
        </p:nvSpPr>
        <p:spPr>
          <a:xfrm>
            <a:off x="6788150" y="6257925"/>
            <a:ext cx="1905000" cy="457200"/>
          </a:xfrm>
        </p:spPr>
        <p:txBody>
          <a:bodyPr/>
          <a:lstStyle>
            <a:lvl1pPr>
              <a:defRPr/>
            </a:lvl1pPr>
          </a:lstStyle>
          <a:p>
            <a:pPr>
              <a:defRPr/>
            </a:pPr>
            <a:fld id="{383DAB73-D181-8C4D-A943-25883EF46415}" type="slidenum">
              <a:rPr lang="en-US"/>
              <a:pPr>
                <a:defRPr/>
              </a:pPr>
              <a:t>‹#›</a:t>
            </a:fld>
            <a:endParaRPr lang="en-US"/>
          </a:p>
        </p:txBody>
      </p:sp>
    </p:spTree>
    <p:extLst>
      <p:ext uri="{BB962C8B-B14F-4D97-AF65-F5344CB8AC3E}">
        <p14:creationId xmlns:p14="http://schemas.microsoft.com/office/powerpoint/2010/main" val="374470811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F4437C5D-1797-D848-8927-DD5495B8DEE2}" type="slidenum">
              <a:rPr lang="en-US"/>
              <a:pPr>
                <a:defRPr/>
              </a:pPr>
              <a:t>‹#›</a:t>
            </a:fld>
            <a:endParaRPr lang="en-US"/>
          </a:p>
        </p:txBody>
      </p:sp>
    </p:spTree>
    <p:extLst>
      <p:ext uri="{BB962C8B-B14F-4D97-AF65-F5344CB8AC3E}">
        <p14:creationId xmlns:p14="http://schemas.microsoft.com/office/powerpoint/2010/main" val="1569573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433489-6373-0D41-9289-4B44479C4E6D}" type="slidenum">
              <a:rPr lang="en-US"/>
              <a:pPr>
                <a:defRPr/>
              </a:pPr>
              <a:t>‹#›</a:t>
            </a:fld>
            <a:endParaRPr lang="en-US"/>
          </a:p>
        </p:txBody>
      </p:sp>
    </p:spTree>
    <p:extLst>
      <p:ext uri="{BB962C8B-B14F-4D97-AF65-F5344CB8AC3E}">
        <p14:creationId xmlns:p14="http://schemas.microsoft.com/office/powerpoint/2010/main" val="251218233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3544CE26-E3BF-C649-B6A6-93C81B00B1ED}" type="slidenum">
              <a:rPr lang="en-US"/>
              <a:pPr>
                <a:defRPr/>
              </a:pPr>
              <a:t>‹#›</a:t>
            </a:fld>
            <a:endParaRPr lang="en-US"/>
          </a:p>
        </p:txBody>
      </p:sp>
    </p:spTree>
    <p:extLst>
      <p:ext uri="{BB962C8B-B14F-4D97-AF65-F5344CB8AC3E}">
        <p14:creationId xmlns:p14="http://schemas.microsoft.com/office/powerpoint/2010/main" val="219547544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F6C70508-3DD4-4645-A3BB-C9C117F69383}" type="slidenum">
              <a:rPr lang="en-US"/>
              <a:pPr>
                <a:defRPr/>
              </a:pPr>
              <a:t>‹#›</a:t>
            </a:fld>
            <a:endParaRPr lang="en-US"/>
          </a:p>
        </p:txBody>
      </p:sp>
    </p:spTree>
    <p:extLst>
      <p:ext uri="{BB962C8B-B14F-4D97-AF65-F5344CB8AC3E}">
        <p14:creationId xmlns:p14="http://schemas.microsoft.com/office/powerpoint/2010/main" val="144892504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p>
        </p:txBody>
      </p:sp>
      <p:sp>
        <p:nvSpPr>
          <p:cNvPr id="9" name="Rectangle 1034"/>
          <p:cNvSpPr>
            <a:spLocks noGrp="1" noChangeArrowheads="1"/>
          </p:cNvSpPr>
          <p:nvPr>
            <p:ph type="sldNum" sz="quarter" idx="12"/>
          </p:nvPr>
        </p:nvSpPr>
        <p:spPr>
          <a:ln/>
        </p:spPr>
        <p:txBody>
          <a:bodyPr/>
          <a:lstStyle>
            <a:lvl1pPr>
              <a:defRPr/>
            </a:lvl1pPr>
          </a:lstStyle>
          <a:p>
            <a:pPr>
              <a:defRPr/>
            </a:pPr>
            <a:fld id="{4F397C4B-EA39-3C43-AA40-909FAC78D824}" type="slidenum">
              <a:rPr lang="en-US"/>
              <a:pPr>
                <a:defRPr/>
              </a:pPr>
              <a:t>‹#›</a:t>
            </a:fld>
            <a:endParaRPr lang="en-US"/>
          </a:p>
        </p:txBody>
      </p:sp>
    </p:spTree>
    <p:extLst>
      <p:ext uri="{BB962C8B-B14F-4D97-AF65-F5344CB8AC3E}">
        <p14:creationId xmlns:p14="http://schemas.microsoft.com/office/powerpoint/2010/main" val="36759954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p>
        </p:txBody>
      </p:sp>
      <p:sp>
        <p:nvSpPr>
          <p:cNvPr id="5" name="Rectangle 1034"/>
          <p:cNvSpPr>
            <a:spLocks noGrp="1" noChangeArrowheads="1"/>
          </p:cNvSpPr>
          <p:nvPr>
            <p:ph type="sldNum" sz="quarter" idx="12"/>
          </p:nvPr>
        </p:nvSpPr>
        <p:spPr>
          <a:ln/>
        </p:spPr>
        <p:txBody>
          <a:bodyPr/>
          <a:lstStyle>
            <a:lvl1pPr>
              <a:defRPr/>
            </a:lvl1pPr>
          </a:lstStyle>
          <a:p>
            <a:pPr>
              <a:defRPr/>
            </a:pPr>
            <a:fld id="{2BCCAF92-DC74-7345-902B-6AF736D8DCB6}" type="slidenum">
              <a:rPr lang="en-US"/>
              <a:pPr>
                <a:defRPr/>
              </a:pPr>
              <a:t>‹#›</a:t>
            </a:fld>
            <a:endParaRPr lang="en-US"/>
          </a:p>
        </p:txBody>
      </p:sp>
    </p:spTree>
    <p:extLst>
      <p:ext uri="{BB962C8B-B14F-4D97-AF65-F5344CB8AC3E}">
        <p14:creationId xmlns:p14="http://schemas.microsoft.com/office/powerpoint/2010/main" val="346009819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p>
        </p:txBody>
      </p:sp>
      <p:sp>
        <p:nvSpPr>
          <p:cNvPr id="4" name="Rectangle 1034"/>
          <p:cNvSpPr>
            <a:spLocks noGrp="1" noChangeArrowheads="1"/>
          </p:cNvSpPr>
          <p:nvPr>
            <p:ph type="sldNum" sz="quarter" idx="12"/>
          </p:nvPr>
        </p:nvSpPr>
        <p:spPr>
          <a:ln/>
        </p:spPr>
        <p:txBody>
          <a:bodyPr/>
          <a:lstStyle>
            <a:lvl1pPr>
              <a:defRPr/>
            </a:lvl1pPr>
          </a:lstStyle>
          <a:p>
            <a:pPr>
              <a:defRPr/>
            </a:pPr>
            <a:fld id="{7C111502-BBEB-4A40-8DB2-DA6933ADAA99}" type="slidenum">
              <a:rPr lang="en-US"/>
              <a:pPr>
                <a:defRPr/>
              </a:pPr>
              <a:t>‹#›</a:t>
            </a:fld>
            <a:endParaRPr lang="en-US"/>
          </a:p>
        </p:txBody>
      </p:sp>
    </p:spTree>
    <p:extLst>
      <p:ext uri="{BB962C8B-B14F-4D97-AF65-F5344CB8AC3E}">
        <p14:creationId xmlns:p14="http://schemas.microsoft.com/office/powerpoint/2010/main" val="201606266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E75F8275-CB58-F948-8E7E-7434BF6C0171}" type="slidenum">
              <a:rPr lang="en-US"/>
              <a:pPr>
                <a:defRPr/>
              </a:pPr>
              <a:t>‹#›</a:t>
            </a:fld>
            <a:endParaRPr lang="en-US"/>
          </a:p>
        </p:txBody>
      </p:sp>
    </p:spTree>
    <p:extLst>
      <p:ext uri="{BB962C8B-B14F-4D97-AF65-F5344CB8AC3E}">
        <p14:creationId xmlns:p14="http://schemas.microsoft.com/office/powerpoint/2010/main" val="355874522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E3B085B7-53C8-0847-82D2-581C09801EDF}" type="slidenum">
              <a:rPr lang="en-US"/>
              <a:pPr>
                <a:defRPr/>
              </a:pPr>
              <a:t>‹#›</a:t>
            </a:fld>
            <a:endParaRPr lang="en-US"/>
          </a:p>
        </p:txBody>
      </p:sp>
    </p:spTree>
    <p:extLst>
      <p:ext uri="{BB962C8B-B14F-4D97-AF65-F5344CB8AC3E}">
        <p14:creationId xmlns:p14="http://schemas.microsoft.com/office/powerpoint/2010/main" val="262174459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71B7A2ED-B0D5-6145-B099-263B8C925F16}" type="slidenum">
              <a:rPr lang="en-US"/>
              <a:pPr>
                <a:defRPr/>
              </a:pPr>
              <a:t>‹#›</a:t>
            </a:fld>
            <a:endParaRPr lang="en-US"/>
          </a:p>
        </p:txBody>
      </p:sp>
    </p:spTree>
    <p:extLst>
      <p:ext uri="{BB962C8B-B14F-4D97-AF65-F5344CB8AC3E}">
        <p14:creationId xmlns:p14="http://schemas.microsoft.com/office/powerpoint/2010/main" val="137139377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1A924D08-DD2C-A844-8E86-D90FE0698ACD}" type="slidenum">
              <a:rPr lang="en-US"/>
              <a:pPr>
                <a:defRPr/>
              </a:pPr>
              <a:t>‹#›</a:t>
            </a:fld>
            <a:endParaRPr lang="en-US"/>
          </a:p>
        </p:txBody>
      </p:sp>
    </p:spTree>
    <p:extLst>
      <p:ext uri="{BB962C8B-B14F-4D97-AF65-F5344CB8AC3E}">
        <p14:creationId xmlns:p14="http://schemas.microsoft.com/office/powerpoint/2010/main" val="178656502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1800">
                <a:solidFill>
                  <a:srgbClr val="FFFFCC"/>
                </a:solidFill>
                <a:latin typeface="Verdana" charset="0"/>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DAE73B0B-D008-9D4C-97DA-AE5D50866673}" type="slidenum">
              <a:rPr lang="en-US"/>
              <a:pPr>
                <a:defRPr/>
              </a:pPr>
              <a:t>‹#›</a:t>
            </a:fld>
            <a:endParaRPr lang="en-US"/>
          </a:p>
        </p:txBody>
      </p:sp>
    </p:spTree>
    <p:extLst>
      <p:ext uri="{BB962C8B-B14F-4D97-AF65-F5344CB8AC3E}">
        <p14:creationId xmlns:p14="http://schemas.microsoft.com/office/powerpoint/2010/main" val="1693262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BAD1FB-9E02-2C4F-9DE5-B9F76837CC2F}" type="slidenum">
              <a:rPr lang="en-US"/>
              <a:pPr>
                <a:defRPr/>
              </a:pPr>
              <a:t>‹#›</a:t>
            </a:fld>
            <a:endParaRPr lang="en-US"/>
          </a:p>
        </p:txBody>
      </p:sp>
    </p:spTree>
    <p:extLst>
      <p:ext uri="{BB962C8B-B14F-4D97-AF65-F5344CB8AC3E}">
        <p14:creationId xmlns:p14="http://schemas.microsoft.com/office/powerpoint/2010/main" val="1979527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7620E5-A773-FB4E-9EF0-B9DBC98FB5DA}" type="slidenum">
              <a:rPr lang="en-US"/>
              <a:pPr>
                <a:defRPr/>
              </a:pPr>
              <a:t>‹#›</a:t>
            </a:fld>
            <a:endParaRPr lang="en-US"/>
          </a:p>
        </p:txBody>
      </p:sp>
    </p:spTree>
    <p:extLst>
      <p:ext uri="{BB962C8B-B14F-4D97-AF65-F5344CB8AC3E}">
        <p14:creationId xmlns:p14="http://schemas.microsoft.com/office/powerpoint/2010/main" val="123387321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08F8D37E-CB7C-1B45-AEBD-642C948DFFB0}" type="slidenum">
              <a:rPr lang="en-US"/>
              <a:pPr>
                <a:defRPr/>
              </a:pPr>
              <a:t>‹#›</a:t>
            </a:fld>
            <a:endParaRPr lang="en-US"/>
          </a:p>
        </p:txBody>
      </p:sp>
    </p:spTree>
    <p:extLst>
      <p:ext uri="{BB962C8B-B14F-4D97-AF65-F5344CB8AC3E}">
        <p14:creationId xmlns:p14="http://schemas.microsoft.com/office/powerpoint/2010/main" val="427164627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8144C68E-108D-E246-8113-6001AF8440B2}" type="slidenum">
              <a:rPr lang="en-US"/>
              <a:pPr>
                <a:defRPr/>
              </a:pPr>
              <a:t>‹#›</a:t>
            </a:fld>
            <a:endParaRPr lang="en-US"/>
          </a:p>
        </p:txBody>
      </p:sp>
    </p:spTree>
    <p:extLst>
      <p:ext uri="{BB962C8B-B14F-4D97-AF65-F5344CB8AC3E}">
        <p14:creationId xmlns:p14="http://schemas.microsoft.com/office/powerpoint/2010/main" val="185756328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578C6CEA-C53C-7142-A0A8-1B79ABD72CCB}" type="slidenum">
              <a:rPr lang="en-US"/>
              <a:pPr>
                <a:defRPr/>
              </a:pPr>
              <a:t>‹#›</a:t>
            </a:fld>
            <a:endParaRPr lang="en-US"/>
          </a:p>
        </p:txBody>
      </p:sp>
    </p:spTree>
    <p:extLst>
      <p:ext uri="{BB962C8B-B14F-4D97-AF65-F5344CB8AC3E}">
        <p14:creationId xmlns:p14="http://schemas.microsoft.com/office/powerpoint/2010/main" val="314786425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D6E91E3C-DD6E-E041-8D33-5BE42F36F40F}" type="slidenum">
              <a:rPr lang="en-US"/>
              <a:pPr>
                <a:defRPr/>
              </a:pPr>
              <a:t>‹#›</a:t>
            </a:fld>
            <a:endParaRPr lang="en-US"/>
          </a:p>
        </p:txBody>
      </p:sp>
    </p:spTree>
    <p:extLst>
      <p:ext uri="{BB962C8B-B14F-4D97-AF65-F5344CB8AC3E}">
        <p14:creationId xmlns:p14="http://schemas.microsoft.com/office/powerpoint/2010/main" val="236646898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A48EDB11-87B4-544C-AD95-6CCB1478FB49}" type="slidenum">
              <a:rPr lang="en-US"/>
              <a:pPr>
                <a:defRPr/>
              </a:pPr>
              <a:t>‹#›</a:t>
            </a:fld>
            <a:endParaRPr lang="en-US"/>
          </a:p>
        </p:txBody>
      </p:sp>
    </p:spTree>
    <p:extLst>
      <p:ext uri="{BB962C8B-B14F-4D97-AF65-F5344CB8AC3E}">
        <p14:creationId xmlns:p14="http://schemas.microsoft.com/office/powerpoint/2010/main" val="76102285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1FDCE56D-54DF-E044-8819-16EEC9E0FC32}" type="slidenum">
              <a:rPr lang="en-US"/>
              <a:pPr>
                <a:defRPr/>
              </a:pPr>
              <a:t>‹#›</a:t>
            </a:fld>
            <a:endParaRPr lang="en-US"/>
          </a:p>
        </p:txBody>
      </p:sp>
    </p:spTree>
    <p:extLst>
      <p:ext uri="{BB962C8B-B14F-4D97-AF65-F5344CB8AC3E}">
        <p14:creationId xmlns:p14="http://schemas.microsoft.com/office/powerpoint/2010/main" val="319433284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7D116DC-E684-5449-AF25-FF6453E55224}" type="slidenum">
              <a:rPr lang="en-US"/>
              <a:pPr>
                <a:defRPr/>
              </a:pPr>
              <a:t>‹#›</a:t>
            </a:fld>
            <a:endParaRPr lang="en-US"/>
          </a:p>
        </p:txBody>
      </p:sp>
    </p:spTree>
    <p:extLst>
      <p:ext uri="{BB962C8B-B14F-4D97-AF65-F5344CB8AC3E}">
        <p14:creationId xmlns:p14="http://schemas.microsoft.com/office/powerpoint/2010/main" val="313105832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7BEB0C37-4909-7E4C-9E2B-73B3328CDE29}" type="slidenum">
              <a:rPr lang="en-US"/>
              <a:pPr>
                <a:defRPr/>
              </a:pPr>
              <a:t>‹#›</a:t>
            </a:fld>
            <a:endParaRPr lang="en-US"/>
          </a:p>
        </p:txBody>
      </p:sp>
    </p:spTree>
    <p:extLst>
      <p:ext uri="{BB962C8B-B14F-4D97-AF65-F5344CB8AC3E}">
        <p14:creationId xmlns:p14="http://schemas.microsoft.com/office/powerpoint/2010/main" val="42531653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B00484D-146C-7644-B1F9-9DC49F1144E2}" type="slidenum">
              <a:rPr lang="en-US"/>
              <a:pPr>
                <a:defRPr/>
              </a:pPr>
              <a:t>‹#›</a:t>
            </a:fld>
            <a:endParaRPr lang="en-US"/>
          </a:p>
        </p:txBody>
      </p:sp>
    </p:spTree>
    <p:extLst>
      <p:ext uri="{BB962C8B-B14F-4D97-AF65-F5344CB8AC3E}">
        <p14:creationId xmlns:p14="http://schemas.microsoft.com/office/powerpoint/2010/main" val="148746963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1B0CABBE-307C-F044-B5F0-D9ADD617CBDE}" type="slidenum">
              <a:rPr lang="en-US"/>
              <a:pPr>
                <a:defRPr/>
              </a:pPr>
              <a:t>‹#›</a:t>
            </a:fld>
            <a:endParaRPr lang="en-US"/>
          </a:p>
        </p:txBody>
      </p:sp>
    </p:spTree>
    <p:extLst>
      <p:ext uri="{BB962C8B-B14F-4D97-AF65-F5344CB8AC3E}">
        <p14:creationId xmlns:p14="http://schemas.microsoft.com/office/powerpoint/2010/main" val="659811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B1486C-BDA3-2B40-8982-47C4E56E62A5}" type="slidenum">
              <a:rPr lang="en-US"/>
              <a:pPr>
                <a:defRPr/>
              </a:pPr>
              <a:t>‹#›</a:t>
            </a:fld>
            <a:endParaRPr lang="en-US"/>
          </a:p>
        </p:txBody>
      </p:sp>
    </p:spTree>
    <p:extLst>
      <p:ext uri="{BB962C8B-B14F-4D97-AF65-F5344CB8AC3E}">
        <p14:creationId xmlns:p14="http://schemas.microsoft.com/office/powerpoint/2010/main" val="319270968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96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69699" name="Rectangle 1027"/>
          <p:cNvSpPr>
            <a:spLocks noGrp="1" noChangeArrowheads="1"/>
          </p:cNvSpPr>
          <p:nvPr>
            <p:ph type="subTitle" idx="1"/>
          </p:nvPr>
        </p:nvSpPr>
        <p:spPr>
          <a:xfrm>
            <a:off x="1371600" y="3886200"/>
            <a:ext cx="6400800" cy="1752600"/>
          </a:xfrm>
        </p:spPr>
        <p:txBody>
          <a:bodyPr/>
          <a:lstStyle>
            <a:lvl1pPr marL="0" indent="0" algn="ctr">
              <a:buFont typeface="Monotype Sort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Verdana"/>
              </a:defRPr>
            </a:lvl1pPr>
          </a:lstStyle>
          <a:p>
            <a:pPr>
              <a:defRPr/>
            </a:pPr>
            <a:fld id="{00A955CB-FDA3-6A4E-95D6-D71F368E6B41}" type="slidenum">
              <a:rPr lang="en-US"/>
              <a:pPr>
                <a:defRPr/>
              </a:pPr>
              <a:t>‹#›</a:t>
            </a:fld>
            <a:endParaRPr lang="en-US"/>
          </a:p>
        </p:txBody>
      </p:sp>
    </p:spTree>
    <p:extLst>
      <p:ext uri="{BB962C8B-B14F-4D97-AF65-F5344CB8AC3E}">
        <p14:creationId xmlns:p14="http://schemas.microsoft.com/office/powerpoint/2010/main" val="35604408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Verdana"/>
              </a:defRPr>
            </a:lvl1pPr>
          </a:lstStyle>
          <a:p>
            <a:pPr>
              <a:defRPr/>
            </a:pPr>
            <a:fld id="{E2FF2534-49B1-F947-8F8C-BB24047A1350}" type="slidenum">
              <a:rPr lang="en-US"/>
              <a:pPr>
                <a:defRPr/>
              </a:pPr>
              <a:t>‹#›</a:t>
            </a:fld>
            <a:endParaRPr lang="en-US"/>
          </a:p>
        </p:txBody>
      </p:sp>
    </p:spTree>
    <p:extLst>
      <p:ext uri="{BB962C8B-B14F-4D97-AF65-F5344CB8AC3E}">
        <p14:creationId xmlns:p14="http://schemas.microsoft.com/office/powerpoint/2010/main" val="195266215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Verdana"/>
              </a:defRPr>
            </a:lvl1pPr>
          </a:lstStyle>
          <a:p>
            <a:pPr>
              <a:defRPr/>
            </a:pPr>
            <a:fld id="{84EC0A3D-90ED-0044-A48A-0ED60C085F20}" type="slidenum">
              <a:rPr lang="en-US"/>
              <a:pPr>
                <a:defRPr/>
              </a:pPr>
              <a:t>‹#›</a:t>
            </a:fld>
            <a:endParaRPr lang="en-US"/>
          </a:p>
        </p:txBody>
      </p:sp>
    </p:spTree>
    <p:extLst>
      <p:ext uri="{BB962C8B-B14F-4D97-AF65-F5344CB8AC3E}">
        <p14:creationId xmlns:p14="http://schemas.microsoft.com/office/powerpoint/2010/main" val="345437086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Verdana"/>
              </a:defRPr>
            </a:lvl1pPr>
          </a:lstStyle>
          <a:p>
            <a:pPr>
              <a:defRPr/>
            </a:pPr>
            <a:fld id="{F10CDF5C-233C-C044-816D-CC3CD9A17A91}" type="slidenum">
              <a:rPr lang="en-US"/>
              <a:pPr>
                <a:defRPr/>
              </a:pPr>
              <a:t>‹#›</a:t>
            </a:fld>
            <a:endParaRPr lang="en-US"/>
          </a:p>
        </p:txBody>
      </p:sp>
    </p:spTree>
    <p:extLst>
      <p:ext uri="{BB962C8B-B14F-4D97-AF65-F5344CB8AC3E}">
        <p14:creationId xmlns:p14="http://schemas.microsoft.com/office/powerpoint/2010/main" val="270172512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Verdana"/>
              </a:defRPr>
            </a:lvl1pPr>
          </a:lstStyle>
          <a:p>
            <a:pPr>
              <a:defRPr/>
            </a:pPr>
            <a:fld id="{C756562A-3301-D348-AB23-0DEB08AA9CEC}" type="slidenum">
              <a:rPr lang="en-US"/>
              <a:pPr>
                <a:defRPr/>
              </a:pPr>
              <a:t>‹#›</a:t>
            </a:fld>
            <a:endParaRPr lang="en-US"/>
          </a:p>
        </p:txBody>
      </p:sp>
    </p:spTree>
    <p:extLst>
      <p:ext uri="{BB962C8B-B14F-4D97-AF65-F5344CB8AC3E}">
        <p14:creationId xmlns:p14="http://schemas.microsoft.com/office/powerpoint/2010/main" val="158925181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Verdana"/>
              </a:defRPr>
            </a:lvl1pPr>
          </a:lstStyle>
          <a:p>
            <a:pPr>
              <a:defRPr/>
            </a:pPr>
            <a:fld id="{9EFEE98A-0BAE-1846-B85B-3D5B6AD38DC4}" type="slidenum">
              <a:rPr lang="en-US"/>
              <a:pPr>
                <a:defRPr/>
              </a:pPr>
              <a:t>‹#›</a:t>
            </a:fld>
            <a:endParaRPr lang="en-US"/>
          </a:p>
        </p:txBody>
      </p:sp>
    </p:spTree>
    <p:extLst>
      <p:ext uri="{BB962C8B-B14F-4D97-AF65-F5344CB8AC3E}">
        <p14:creationId xmlns:p14="http://schemas.microsoft.com/office/powerpoint/2010/main" val="249606702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Verdana"/>
              </a:defRPr>
            </a:lvl1pPr>
          </a:lstStyle>
          <a:p>
            <a:pPr>
              <a:defRPr/>
            </a:pPr>
            <a:fld id="{9F63755D-E305-7F44-A6A5-A24BA4EE5FA5}" type="slidenum">
              <a:rPr lang="en-US"/>
              <a:pPr>
                <a:defRPr/>
              </a:pPr>
              <a:t>‹#›</a:t>
            </a:fld>
            <a:endParaRPr lang="en-US"/>
          </a:p>
        </p:txBody>
      </p:sp>
    </p:spTree>
    <p:extLst>
      <p:ext uri="{BB962C8B-B14F-4D97-AF65-F5344CB8AC3E}">
        <p14:creationId xmlns:p14="http://schemas.microsoft.com/office/powerpoint/2010/main" val="398822492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Verdana"/>
              </a:defRPr>
            </a:lvl1pPr>
          </a:lstStyle>
          <a:p>
            <a:pPr>
              <a:defRPr/>
            </a:pPr>
            <a:fld id="{1EB77538-CE80-8A4E-9857-27C38E4DA3A4}" type="slidenum">
              <a:rPr lang="en-US"/>
              <a:pPr>
                <a:defRPr/>
              </a:pPr>
              <a:t>‹#›</a:t>
            </a:fld>
            <a:endParaRPr lang="en-US"/>
          </a:p>
        </p:txBody>
      </p:sp>
    </p:spTree>
    <p:extLst>
      <p:ext uri="{BB962C8B-B14F-4D97-AF65-F5344CB8AC3E}">
        <p14:creationId xmlns:p14="http://schemas.microsoft.com/office/powerpoint/2010/main" val="306108726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Verdana"/>
              </a:defRPr>
            </a:lvl1pPr>
          </a:lstStyle>
          <a:p>
            <a:pPr>
              <a:defRPr/>
            </a:pPr>
            <a:fld id="{CA917637-70E0-C14D-86C5-6D03C451F4F5}" type="slidenum">
              <a:rPr lang="en-US"/>
              <a:pPr>
                <a:defRPr/>
              </a:pPr>
              <a:t>‹#›</a:t>
            </a:fld>
            <a:endParaRPr lang="en-US"/>
          </a:p>
        </p:txBody>
      </p:sp>
    </p:spTree>
    <p:extLst>
      <p:ext uri="{BB962C8B-B14F-4D97-AF65-F5344CB8AC3E}">
        <p14:creationId xmlns:p14="http://schemas.microsoft.com/office/powerpoint/2010/main" val="389599586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Verdana"/>
              </a:defRPr>
            </a:lvl1pPr>
          </a:lstStyle>
          <a:p>
            <a:pPr>
              <a:defRPr/>
            </a:pPr>
            <a:fld id="{950C5369-C508-8348-9563-41AFE54CDDC9}" type="slidenum">
              <a:rPr lang="en-US"/>
              <a:pPr>
                <a:defRPr/>
              </a:pPr>
              <a:t>‹#›</a:t>
            </a:fld>
            <a:endParaRPr lang="en-US"/>
          </a:p>
        </p:txBody>
      </p:sp>
    </p:spTree>
    <p:extLst>
      <p:ext uri="{BB962C8B-B14F-4D97-AF65-F5344CB8AC3E}">
        <p14:creationId xmlns:p14="http://schemas.microsoft.com/office/powerpoint/2010/main" val="2763440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B01595-554D-F14E-91B9-77223DBBFE49}" type="slidenum">
              <a:rPr lang="en-US"/>
              <a:pPr>
                <a:defRPr/>
              </a:pPr>
              <a:t>‹#›</a:t>
            </a:fld>
            <a:endParaRPr lang="en-US"/>
          </a:p>
        </p:txBody>
      </p:sp>
    </p:spTree>
    <p:extLst>
      <p:ext uri="{BB962C8B-B14F-4D97-AF65-F5344CB8AC3E}">
        <p14:creationId xmlns:p14="http://schemas.microsoft.com/office/powerpoint/2010/main" val="260450176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Verdana"/>
              </a:defRPr>
            </a:lvl1pPr>
          </a:lstStyle>
          <a:p>
            <a:pPr>
              <a:defRPr/>
            </a:pPr>
            <a:fld id="{B13FA43B-5BF2-7649-B2AC-A4C3B4F5FE44}" type="slidenum">
              <a:rPr lang="en-US"/>
              <a:pPr>
                <a:defRPr/>
              </a:pPr>
              <a:t>‹#›</a:t>
            </a:fld>
            <a:endParaRPr lang="en-US"/>
          </a:p>
        </p:txBody>
      </p:sp>
    </p:spTree>
    <p:extLst>
      <p:ext uri="{BB962C8B-B14F-4D97-AF65-F5344CB8AC3E}">
        <p14:creationId xmlns:p14="http://schemas.microsoft.com/office/powerpoint/2010/main" val="205381487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230F0EFF-9BAA-CA45-971B-04124A28ACB7}" type="slidenum">
              <a:rPr lang="en-US"/>
              <a:pPr>
                <a:defRPr/>
              </a:pPr>
              <a:t>‹#›</a:t>
            </a:fld>
            <a:endParaRPr lang="en-US"/>
          </a:p>
        </p:txBody>
      </p:sp>
    </p:spTree>
    <p:extLst>
      <p:ext uri="{BB962C8B-B14F-4D97-AF65-F5344CB8AC3E}">
        <p14:creationId xmlns:p14="http://schemas.microsoft.com/office/powerpoint/2010/main" val="257467178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771F32EC-85D4-D44D-88CD-50938E96E7F4}" type="slidenum">
              <a:rPr lang="en-US"/>
              <a:pPr>
                <a:defRPr/>
              </a:pPr>
              <a:t>‹#›</a:t>
            </a:fld>
            <a:endParaRPr lang="en-US"/>
          </a:p>
        </p:txBody>
      </p:sp>
    </p:spTree>
    <p:extLst>
      <p:ext uri="{BB962C8B-B14F-4D97-AF65-F5344CB8AC3E}">
        <p14:creationId xmlns:p14="http://schemas.microsoft.com/office/powerpoint/2010/main" val="40082779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CB83CECB-53DF-E844-8303-2CC6E3EA6063}" type="slidenum">
              <a:rPr lang="en-US"/>
              <a:pPr>
                <a:defRPr/>
              </a:pPr>
              <a:t>‹#›</a:t>
            </a:fld>
            <a:endParaRPr lang="en-US"/>
          </a:p>
        </p:txBody>
      </p:sp>
    </p:spTree>
    <p:extLst>
      <p:ext uri="{BB962C8B-B14F-4D97-AF65-F5344CB8AC3E}">
        <p14:creationId xmlns:p14="http://schemas.microsoft.com/office/powerpoint/2010/main" val="102617245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5EE14A61-340C-5641-A001-162251DE3153}" type="slidenum">
              <a:rPr lang="en-US"/>
              <a:pPr>
                <a:defRPr/>
              </a:pPr>
              <a:t>‹#›</a:t>
            </a:fld>
            <a:endParaRPr lang="en-US"/>
          </a:p>
        </p:txBody>
      </p:sp>
    </p:spTree>
    <p:extLst>
      <p:ext uri="{BB962C8B-B14F-4D97-AF65-F5344CB8AC3E}">
        <p14:creationId xmlns:p14="http://schemas.microsoft.com/office/powerpoint/2010/main" val="66678584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8"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9"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B2D011BE-7928-514F-9AED-708E8BC1B06B}" type="slidenum">
              <a:rPr lang="en-US"/>
              <a:pPr>
                <a:defRPr/>
              </a:pPr>
              <a:t>‹#›</a:t>
            </a:fld>
            <a:endParaRPr lang="en-US"/>
          </a:p>
        </p:txBody>
      </p:sp>
    </p:spTree>
    <p:extLst>
      <p:ext uri="{BB962C8B-B14F-4D97-AF65-F5344CB8AC3E}">
        <p14:creationId xmlns:p14="http://schemas.microsoft.com/office/powerpoint/2010/main" val="290928954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4"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5"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C2ED3C38-C1E3-574F-BDF1-9EA90E05AC41}" type="slidenum">
              <a:rPr lang="en-US"/>
              <a:pPr>
                <a:defRPr/>
              </a:pPr>
              <a:t>‹#›</a:t>
            </a:fld>
            <a:endParaRPr lang="en-US"/>
          </a:p>
        </p:txBody>
      </p:sp>
    </p:spTree>
    <p:extLst>
      <p:ext uri="{BB962C8B-B14F-4D97-AF65-F5344CB8AC3E}">
        <p14:creationId xmlns:p14="http://schemas.microsoft.com/office/powerpoint/2010/main" val="185258943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3"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4"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52E62009-534B-E848-BA47-FDDA34D2E103}" type="slidenum">
              <a:rPr lang="en-US"/>
              <a:pPr>
                <a:defRPr/>
              </a:pPr>
              <a:t>‹#›</a:t>
            </a:fld>
            <a:endParaRPr lang="en-US"/>
          </a:p>
        </p:txBody>
      </p:sp>
    </p:spTree>
    <p:extLst>
      <p:ext uri="{BB962C8B-B14F-4D97-AF65-F5344CB8AC3E}">
        <p14:creationId xmlns:p14="http://schemas.microsoft.com/office/powerpoint/2010/main" val="9401596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E3B1D38C-75BF-7044-A476-1C9DFC37B381}" type="slidenum">
              <a:rPr lang="en-US"/>
              <a:pPr>
                <a:defRPr/>
              </a:pPr>
              <a:t>‹#›</a:t>
            </a:fld>
            <a:endParaRPr lang="en-US"/>
          </a:p>
        </p:txBody>
      </p:sp>
    </p:spTree>
    <p:extLst>
      <p:ext uri="{BB962C8B-B14F-4D97-AF65-F5344CB8AC3E}">
        <p14:creationId xmlns:p14="http://schemas.microsoft.com/office/powerpoint/2010/main" val="155015087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E2123E0B-8CA0-E641-8D6D-6A711658512B}" type="slidenum">
              <a:rPr lang="en-US"/>
              <a:pPr>
                <a:defRPr/>
              </a:pPr>
              <a:t>‹#›</a:t>
            </a:fld>
            <a:endParaRPr lang="en-US"/>
          </a:p>
        </p:txBody>
      </p:sp>
    </p:spTree>
    <p:extLst>
      <p:ext uri="{BB962C8B-B14F-4D97-AF65-F5344CB8AC3E}">
        <p14:creationId xmlns:p14="http://schemas.microsoft.com/office/powerpoint/2010/main" val="1628055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3" name="Picture 7" descr="cove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subTitle" idx="1"/>
          </p:nvPr>
        </p:nvSpPr>
        <p:spPr>
          <a:xfrm>
            <a:off x="1371600" y="3886200"/>
            <a:ext cx="6400800" cy="10668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A717C82-C102-F149-8374-A0C8ABF3D2EB}" type="slidenum">
              <a:rPr lang="en-US"/>
              <a:pPr>
                <a:defRPr/>
              </a:pPr>
              <a:t>‹#›</a:t>
            </a:fld>
            <a:endParaRPr lang="en-US"/>
          </a:p>
        </p:txBody>
      </p:sp>
    </p:spTree>
    <p:extLst>
      <p:ext uri="{BB962C8B-B14F-4D97-AF65-F5344CB8AC3E}">
        <p14:creationId xmlns:p14="http://schemas.microsoft.com/office/powerpoint/2010/main" val="393863092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9A98BE69-A06A-C14D-8239-C57783B5CB40}" type="slidenum">
              <a:rPr lang="en-US"/>
              <a:pPr>
                <a:defRPr/>
              </a:pPr>
              <a:t>‹#›</a:t>
            </a:fld>
            <a:endParaRPr lang="en-US"/>
          </a:p>
        </p:txBody>
      </p:sp>
    </p:spTree>
    <p:extLst>
      <p:ext uri="{BB962C8B-B14F-4D97-AF65-F5344CB8AC3E}">
        <p14:creationId xmlns:p14="http://schemas.microsoft.com/office/powerpoint/2010/main" val="244614704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79A520B1-DCE2-7D40-8544-7788A06F0398}" type="slidenum">
              <a:rPr lang="en-US"/>
              <a:pPr>
                <a:defRPr/>
              </a:pPr>
              <a:t>‹#›</a:t>
            </a:fld>
            <a:endParaRPr lang="en-US"/>
          </a:p>
        </p:txBody>
      </p:sp>
    </p:spTree>
    <p:extLst>
      <p:ext uri="{BB962C8B-B14F-4D97-AF65-F5344CB8AC3E}">
        <p14:creationId xmlns:p14="http://schemas.microsoft.com/office/powerpoint/2010/main" val="29797907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35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635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776572A-3832-C54C-843E-E8287E79C369}" type="slidenum">
              <a:rPr lang="en-US"/>
              <a:pPr>
                <a:defRPr/>
              </a:pPr>
              <a:t>‹#›</a:t>
            </a:fld>
            <a:endParaRPr lang="en-US"/>
          </a:p>
        </p:txBody>
      </p:sp>
    </p:spTree>
    <p:extLst>
      <p:ext uri="{BB962C8B-B14F-4D97-AF65-F5344CB8AC3E}">
        <p14:creationId xmlns:p14="http://schemas.microsoft.com/office/powerpoint/2010/main" val="320471250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D3E3A97-9CA5-3C4B-BD2E-4CC8E22A08D0}" type="slidenum">
              <a:rPr lang="en-US"/>
              <a:pPr>
                <a:defRPr/>
              </a:pPr>
              <a:t>‹#›</a:t>
            </a:fld>
            <a:endParaRPr lang="en-US"/>
          </a:p>
        </p:txBody>
      </p:sp>
    </p:spTree>
    <p:extLst>
      <p:ext uri="{BB962C8B-B14F-4D97-AF65-F5344CB8AC3E}">
        <p14:creationId xmlns:p14="http://schemas.microsoft.com/office/powerpoint/2010/main" val="324850356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A1E0E6E-C825-524E-A862-4A5B2E159A9A}" type="slidenum">
              <a:rPr lang="en-US"/>
              <a:pPr>
                <a:defRPr/>
              </a:pPr>
              <a:t>‹#›</a:t>
            </a:fld>
            <a:endParaRPr lang="en-US"/>
          </a:p>
        </p:txBody>
      </p:sp>
    </p:spTree>
    <p:extLst>
      <p:ext uri="{BB962C8B-B14F-4D97-AF65-F5344CB8AC3E}">
        <p14:creationId xmlns:p14="http://schemas.microsoft.com/office/powerpoint/2010/main" val="330265401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7C7E46D-D8FB-5343-ABF5-3F5B3FDA7BA4}" type="slidenum">
              <a:rPr lang="en-US"/>
              <a:pPr>
                <a:defRPr/>
              </a:pPr>
              <a:t>‹#›</a:t>
            </a:fld>
            <a:endParaRPr lang="en-US"/>
          </a:p>
        </p:txBody>
      </p:sp>
    </p:spTree>
    <p:extLst>
      <p:ext uri="{BB962C8B-B14F-4D97-AF65-F5344CB8AC3E}">
        <p14:creationId xmlns:p14="http://schemas.microsoft.com/office/powerpoint/2010/main" val="169912619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3E21191E-3687-2244-AC07-D047B382F8C5}" type="slidenum">
              <a:rPr lang="en-US"/>
              <a:pPr>
                <a:defRPr/>
              </a:pPr>
              <a:t>‹#›</a:t>
            </a:fld>
            <a:endParaRPr lang="en-US"/>
          </a:p>
        </p:txBody>
      </p:sp>
    </p:spTree>
    <p:extLst>
      <p:ext uri="{BB962C8B-B14F-4D97-AF65-F5344CB8AC3E}">
        <p14:creationId xmlns:p14="http://schemas.microsoft.com/office/powerpoint/2010/main" val="124012283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B36FEE5A-8C7C-854A-A9D4-E47B803F3C34}" type="slidenum">
              <a:rPr lang="en-US"/>
              <a:pPr>
                <a:defRPr/>
              </a:pPr>
              <a:t>‹#›</a:t>
            </a:fld>
            <a:endParaRPr lang="en-US"/>
          </a:p>
        </p:txBody>
      </p:sp>
    </p:spTree>
    <p:extLst>
      <p:ext uri="{BB962C8B-B14F-4D97-AF65-F5344CB8AC3E}">
        <p14:creationId xmlns:p14="http://schemas.microsoft.com/office/powerpoint/2010/main" val="29288642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9432B31-A102-B349-9B57-C05A15F9159B}" type="slidenum">
              <a:rPr lang="en-US"/>
              <a:pPr>
                <a:defRPr/>
              </a:pPr>
              <a:t>‹#›</a:t>
            </a:fld>
            <a:endParaRPr lang="en-US"/>
          </a:p>
        </p:txBody>
      </p:sp>
    </p:spTree>
    <p:extLst>
      <p:ext uri="{BB962C8B-B14F-4D97-AF65-F5344CB8AC3E}">
        <p14:creationId xmlns:p14="http://schemas.microsoft.com/office/powerpoint/2010/main" val="426095721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0BA21CD-977E-3E46-BC58-9AB879D40BCB}" type="slidenum">
              <a:rPr lang="en-US"/>
              <a:pPr>
                <a:defRPr/>
              </a:pPr>
              <a:t>‹#›</a:t>
            </a:fld>
            <a:endParaRPr lang="en-US"/>
          </a:p>
        </p:txBody>
      </p:sp>
    </p:spTree>
    <p:extLst>
      <p:ext uri="{BB962C8B-B14F-4D97-AF65-F5344CB8AC3E}">
        <p14:creationId xmlns:p14="http://schemas.microsoft.com/office/powerpoint/2010/main" val="1526127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3581400" y="1752600"/>
            <a:ext cx="5105400" cy="2209800"/>
          </a:xfrm>
          <a:effectLst/>
        </p:spPr>
        <p:txBody>
          <a:bodyPr/>
          <a:lstStyle>
            <a:lvl1pPr algn="ctr">
              <a:defRPr sz="4800" i="0">
                <a:latin typeface="Times New Roman" pitchFamily="-108" charset="0"/>
              </a:defRPr>
            </a:lvl1pPr>
          </a:lstStyle>
          <a:p>
            <a:r>
              <a:rPr lang="en-US"/>
              <a:t>Click to edit Master title style</a:t>
            </a:r>
          </a:p>
        </p:txBody>
      </p:sp>
      <p:sp>
        <p:nvSpPr>
          <p:cNvPr id="25603" name="Rectangle 3"/>
          <p:cNvSpPr>
            <a:spLocks noGrp="1" noChangeArrowheads="1"/>
          </p:cNvSpPr>
          <p:nvPr>
            <p:ph type="subTitle" idx="1"/>
          </p:nvPr>
        </p:nvSpPr>
        <p:spPr>
          <a:xfrm>
            <a:off x="3581400" y="4191000"/>
            <a:ext cx="5105400" cy="1447800"/>
          </a:xfrm>
        </p:spPr>
        <p:txBody>
          <a:bodyPr/>
          <a:lstStyle>
            <a:lvl1pPr marL="0" indent="0" algn="ctr">
              <a:buFont typeface="Wingdings" pitchFamily="-108" charset="2"/>
              <a:buNone/>
              <a:defRPr>
                <a:latin typeface="Times New Roman" pitchFamily="-108" charset="0"/>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a:xfrm>
            <a:off x="3124200" y="6248400"/>
            <a:ext cx="3124200" cy="457200"/>
          </a:xfrm>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a:xfrm>
            <a:off x="6781800" y="6248400"/>
            <a:ext cx="1905000" cy="457200"/>
          </a:xfrm>
        </p:spPr>
        <p:txBody>
          <a:bodyPr/>
          <a:lstStyle>
            <a:lvl1pPr>
              <a:defRPr>
                <a:latin typeface="Times New Roman" charset="0"/>
              </a:defRPr>
            </a:lvl1pPr>
          </a:lstStyle>
          <a:p>
            <a:pPr>
              <a:defRPr/>
            </a:pPr>
            <a:fld id="{EDDEAED0-223A-3740-AAAC-9A37D657ED8A}" type="slidenum">
              <a:rPr lang="en-US"/>
              <a:pPr>
                <a:defRPr/>
              </a:pPr>
              <a:t>‹#›</a:t>
            </a:fld>
            <a:endParaRPr lang="en-US"/>
          </a:p>
        </p:txBody>
      </p:sp>
    </p:spTree>
    <p:extLst>
      <p:ext uri="{BB962C8B-B14F-4D97-AF65-F5344CB8AC3E}">
        <p14:creationId xmlns:p14="http://schemas.microsoft.com/office/powerpoint/2010/main" val="333033898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B6DADD8-FA3F-724F-9091-7275376F1643}" type="slidenum">
              <a:rPr lang="en-US"/>
              <a:pPr>
                <a:defRPr/>
              </a:pPr>
              <a:t>‹#›</a:t>
            </a:fld>
            <a:endParaRPr lang="en-US"/>
          </a:p>
        </p:txBody>
      </p:sp>
    </p:spTree>
    <p:extLst>
      <p:ext uri="{BB962C8B-B14F-4D97-AF65-F5344CB8AC3E}">
        <p14:creationId xmlns:p14="http://schemas.microsoft.com/office/powerpoint/2010/main" val="246541239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B431BFF0-2F5B-F44A-8460-9BE94D23AEE1}" type="slidenum">
              <a:rPr lang="en-US"/>
              <a:pPr>
                <a:defRPr/>
              </a:pPr>
              <a:t>‹#›</a:t>
            </a:fld>
            <a:endParaRPr lang="en-US"/>
          </a:p>
        </p:txBody>
      </p:sp>
    </p:spTree>
    <p:extLst>
      <p:ext uri="{BB962C8B-B14F-4D97-AF65-F5344CB8AC3E}">
        <p14:creationId xmlns:p14="http://schemas.microsoft.com/office/powerpoint/2010/main" val="300088713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054394B-F52A-7842-874B-2DE000214A38}" type="slidenum">
              <a:rPr lang="en-US"/>
              <a:pPr>
                <a:defRPr/>
              </a:pPr>
              <a:t>‹#›</a:t>
            </a:fld>
            <a:endParaRPr lang="en-US"/>
          </a:p>
        </p:txBody>
      </p:sp>
    </p:spTree>
    <p:extLst>
      <p:ext uri="{BB962C8B-B14F-4D97-AF65-F5344CB8AC3E}">
        <p14:creationId xmlns:p14="http://schemas.microsoft.com/office/powerpoint/2010/main" val="294911999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30786" name="Rectangle 1026"/>
          <p:cNvSpPr>
            <a:spLocks noGrp="1" noChangeArrowheads="1"/>
          </p:cNvSpPr>
          <p:nvPr>
            <p:ph type="ctrTitle"/>
          </p:nvPr>
        </p:nvSpPr>
        <p:spPr>
          <a:xfrm>
            <a:off x="3581400" y="1752600"/>
            <a:ext cx="5105400" cy="2209800"/>
          </a:xfrm>
          <a:effectLst/>
        </p:spPr>
        <p:txBody>
          <a:bodyPr/>
          <a:lstStyle>
            <a:lvl1pPr algn="ctr">
              <a:defRPr sz="4800" i="0">
                <a:latin typeface="Times New Roman" charset="0"/>
              </a:defRPr>
            </a:lvl1pPr>
          </a:lstStyle>
          <a:p>
            <a:r>
              <a:rPr lang="en-US"/>
              <a:t>Click to edit Master title style</a:t>
            </a:r>
          </a:p>
        </p:txBody>
      </p:sp>
      <p:sp>
        <p:nvSpPr>
          <p:cNvPr id="630787" name="Rectangle 1027"/>
          <p:cNvSpPr>
            <a:spLocks noGrp="1" noChangeArrowheads="1"/>
          </p:cNvSpPr>
          <p:nvPr>
            <p:ph type="subTitle" idx="1"/>
          </p:nvPr>
        </p:nvSpPr>
        <p:spPr>
          <a:xfrm>
            <a:off x="3581400" y="4191000"/>
            <a:ext cx="5105400" cy="1447800"/>
          </a:xfrm>
        </p:spPr>
        <p:txBody>
          <a:bodyPr/>
          <a:lstStyle>
            <a:lvl1pPr marL="0" indent="0" algn="ctr">
              <a:buFont typeface="Wingdings" charset="2"/>
              <a:buNone/>
              <a:defRPr>
                <a:latin typeface="Times New Roman" charset="0"/>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029"/>
          <p:cNvSpPr>
            <a:spLocks noGrp="1" noChangeArrowheads="1"/>
          </p:cNvSpPr>
          <p:nvPr>
            <p:ph type="ftr" sz="quarter" idx="11"/>
          </p:nvPr>
        </p:nvSpPr>
        <p:spPr>
          <a:xfrm>
            <a:off x="3124200" y="6248400"/>
            <a:ext cx="3124200" cy="457200"/>
          </a:xfrm>
        </p:spPr>
        <p:txBody>
          <a:bodyPr/>
          <a:lstStyle>
            <a:lvl1pPr>
              <a:defRPr>
                <a:latin typeface="Times New Roman" charset="0"/>
              </a:defRPr>
            </a:lvl1pPr>
          </a:lstStyle>
          <a:p>
            <a:pPr>
              <a:defRPr/>
            </a:pPr>
            <a:endParaRPr lang="en-US"/>
          </a:p>
        </p:txBody>
      </p:sp>
      <p:sp>
        <p:nvSpPr>
          <p:cNvPr id="6" name="Rectangle 1030"/>
          <p:cNvSpPr>
            <a:spLocks noGrp="1" noChangeArrowheads="1"/>
          </p:cNvSpPr>
          <p:nvPr>
            <p:ph type="sldNum" sz="quarter" idx="12"/>
          </p:nvPr>
        </p:nvSpPr>
        <p:spPr>
          <a:xfrm>
            <a:off x="6781800" y="6248400"/>
            <a:ext cx="1905000" cy="457200"/>
          </a:xfrm>
        </p:spPr>
        <p:txBody>
          <a:bodyPr/>
          <a:lstStyle>
            <a:lvl1pPr>
              <a:defRPr>
                <a:latin typeface="Times New Roman" charset="0"/>
              </a:defRPr>
            </a:lvl1pPr>
          </a:lstStyle>
          <a:p>
            <a:pPr>
              <a:defRPr/>
            </a:pPr>
            <a:fld id="{70ADF4ED-32D7-6842-8330-DB89DA695254}" type="slidenum">
              <a:rPr lang="en-US"/>
              <a:pPr>
                <a:defRPr/>
              </a:pPr>
              <a:t>‹#›</a:t>
            </a:fld>
            <a:endParaRPr lang="en-US"/>
          </a:p>
        </p:txBody>
      </p:sp>
    </p:spTree>
    <p:extLst>
      <p:ext uri="{BB962C8B-B14F-4D97-AF65-F5344CB8AC3E}">
        <p14:creationId xmlns:p14="http://schemas.microsoft.com/office/powerpoint/2010/main" val="416773367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4F076ED-0E31-5548-96FF-719C5970ED63}" type="slidenum">
              <a:rPr lang="en-US"/>
              <a:pPr>
                <a:defRPr/>
              </a:pPr>
              <a:t>‹#›</a:t>
            </a:fld>
            <a:endParaRPr lang="en-US"/>
          </a:p>
        </p:txBody>
      </p:sp>
    </p:spTree>
    <p:extLst>
      <p:ext uri="{BB962C8B-B14F-4D97-AF65-F5344CB8AC3E}">
        <p14:creationId xmlns:p14="http://schemas.microsoft.com/office/powerpoint/2010/main" val="331556589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E52653E-EB48-1547-8885-BC0EC419AFFF}" type="slidenum">
              <a:rPr lang="en-US"/>
              <a:pPr>
                <a:defRPr/>
              </a:pPr>
              <a:t>‹#›</a:t>
            </a:fld>
            <a:endParaRPr lang="en-US"/>
          </a:p>
        </p:txBody>
      </p:sp>
    </p:spTree>
    <p:extLst>
      <p:ext uri="{BB962C8B-B14F-4D97-AF65-F5344CB8AC3E}">
        <p14:creationId xmlns:p14="http://schemas.microsoft.com/office/powerpoint/2010/main" val="259738248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769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D66AF32-C0E1-4244-B0C9-9F2A489A9FD6}" type="slidenum">
              <a:rPr lang="en-US"/>
              <a:pPr>
                <a:defRPr/>
              </a:pPr>
              <a:t>‹#›</a:t>
            </a:fld>
            <a:endParaRPr lang="en-US"/>
          </a:p>
        </p:txBody>
      </p:sp>
    </p:spTree>
    <p:extLst>
      <p:ext uri="{BB962C8B-B14F-4D97-AF65-F5344CB8AC3E}">
        <p14:creationId xmlns:p14="http://schemas.microsoft.com/office/powerpoint/2010/main" val="318659139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C98B00DF-29B8-2647-B74A-19F42D3BE268}" type="slidenum">
              <a:rPr lang="en-US"/>
              <a:pPr>
                <a:defRPr/>
              </a:pPr>
              <a:t>‹#›</a:t>
            </a:fld>
            <a:endParaRPr lang="en-US"/>
          </a:p>
        </p:txBody>
      </p:sp>
    </p:spTree>
    <p:extLst>
      <p:ext uri="{BB962C8B-B14F-4D97-AF65-F5344CB8AC3E}">
        <p14:creationId xmlns:p14="http://schemas.microsoft.com/office/powerpoint/2010/main" val="58728306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6ADA2CCC-AC68-6F44-B414-77BA8AFFA945}" type="slidenum">
              <a:rPr lang="en-US"/>
              <a:pPr>
                <a:defRPr/>
              </a:pPr>
              <a:t>‹#›</a:t>
            </a:fld>
            <a:endParaRPr lang="en-US"/>
          </a:p>
        </p:txBody>
      </p:sp>
    </p:spTree>
    <p:extLst>
      <p:ext uri="{BB962C8B-B14F-4D97-AF65-F5344CB8AC3E}">
        <p14:creationId xmlns:p14="http://schemas.microsoft.com/office/powerpoint/2010/main" val="54645277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7E7FA9F5-543B-BD48-99DB-2CF133633EA9}" type="slidenum">
              <a:rPr lang="en-US"/>
              <a:pPr>
                <a:defRPr/>
              </a:pPr>
              <a:t>‹#›</a:t>
            </a:fld>
            <a:endParaRPr lang="en-US"/>
          </a:p>
        </p:txBody>
      </p:sp>
    </p:spTree>
    <p:extLst>
      <p:ext uri="{BB962C8B-B14F-4D97-AF65-F5344CB8AC3E}">
        <p14:creationId xmlns:p14="http://schemas.microsoft.com/office/powerpoint/2010/main" val="580897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80443D-C286-2D4C-91AE-D92FA0C563FD}" type="slidenum">
              <a:rPr lang="en-US"/>
              <a:pPr>
                <a:defRPr/>
              </a:pPr>
              <a:t>‹#›</a:t>
            </a:fld>
            <a:endParaRPr lang="en-US"/>
          </a:p>
        </p:txBody>
      </p:sp>
    </p:spTree>
    <p:extLst>
      <p:ext uri="{BB962C8B-B14F-4D97-AF65-F5344CB8AC3E}">
        <p14:creationId xmlns:p14="http://schemas.microsoft.com/office/powerpoint/2010/main" val="203297228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2F4C34B-56E1-F944-88F6-059DA08242C1}" type="slidenum">
              <a:rPr lang="en-US"/>
              <a:pPr>
                <a:defRPr/>
              </a:pPr>
              <a:t>‹#›</a:t>
            </a:fld>
            <a:endParaRPr lang="en-US"/>
          </a:p>
        </p:txBody>
      </p:sp>
    </p:spTree>
    <p:extLst>
      <p:ext uri="{BB962C8B-B14F-4D97-AF65-F5344CB8AC3E}">
        <p14:creationId xmlns:p14="http://schemas.microsoft.com/office/powerpoint/2010/main" val="337229980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D9A291C-4285-C547-A17F-07E4535FACDB}" type="slidenum">
              <a:rPr lang="en-US"/>
              <a:pPr>
                <a:defRPr/>
              </a:pPr>
              <a:t>‹#›</a:t>
            </a:fld>
            <a:endParaRPr lang="en-US"/>
          </a:p>
        </p:txBody>
      </p:sp>
    </p:spTree>
    <p:extLst>
      <p:ext uri="{BB962C8B-B14F-4D97-AF65-F5344CB8AC3E}">
        <p14:creationId xmlns:p14="http://schemas.microsoft.com/office/powerpoint/2010/main" val="161233462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4B4B347-4468-2440-B907-0F70134000B9}" type="slidenum">
              <a:rPr lang="en-US"/>
              <a:pPr>
                <a:defRPr/>
              </a:pPr>
              <a:t>‹#›</a:t>
            </a:fld>
            <a:endParaRPr lang="en-US"/>
          </a:p>
        </p:txBody>
      </p:sp>
    </p:spTree>
    <p:extLst>
      <p:ext uri="{BB962C8B-B14F-4D97-AF65-F5344CB8AC3E}">
        <p14:creationId xmlns:p14="http://schemas.microsoft.com/office/powerpoint/2010/main" val="29371287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92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62200" y="304800"/>
            <a:ext cx="4705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55E8027-0519-2147-933A-D86A2FC18B1F}" type="slidenum">
              <a:rPr lang="en-US"/>
              <a:pPr>
                <a:defRPr/>
              </a:pPr>
              <a:t>‹#›</a:t>
            </a:fld>
            <a:endParaRPr lang="en-US"/>
          </a:p>
        </p:txBody>
      </p:sp>
    </p:spTree>
    <p:extLst>
      <p:ext uri="{BB962C8B-B14F-4D97-AF65-F5344CB8AC3E}">
        <p14:creationId xmlns:p14="http://schemas.microsoft.com/office/powerpoint/2010/main" val="235349452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84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1849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5B40EDC-9E8A-D440-A17A-20A79D0CA47C}" type="slidenum">
              <a:rPr lang="en-US"/>
              <a:pPr>
                <a:defRPr/>
              </a:pPr>
              <a:t>‹#›</a:t>
            </a:fld>
            <a:endParaRPr lang="en-US"/>
          </a:p>
        </p:txBody>
      </p:sp>
    </p:spTree>
    <p:extLst>
      <p:ext uri="{BB962C8B-B14F-4D97-AF65-F5344CB8AC3E}">
        <p14:creationId xmlns:p14="http://schemas.microsoft.com/office/powerpoint/2010/main" val="404174675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0BF22AB-2BDE-D34D-AF57-BB298C63514C}" type="slidenum">
              <a:rPr lang="en-US"/>
              <a:pPr>
                <a:defRPr/>
              </a:pPr>
              <a:t>‹#›</a:t>
            </a:fld>
            <a:endParaRPr lang="en-US"/>
          </a:p>
        </p:txBody>
      </p:sp>
    </p:spTree>
    <p:extLst>
      <p:ext uri="{BB962C8B-B14F-4D97-AF65-F5344CB8AC3E}">
        <p14:creationId xmlns:p14="http://schemas.microsoft.com/office/powerpoint/2010/main" val="365025134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9818F18-F8CB-A44A-8FC0-82F993B707AE}" type="slidenum">
              <a:rPr lang="en-US"/>
              <a:pPr>
                <a:defRPr/>
              </a:pPr>
              <a:t>‹#›</a:t>
            </a:fld>
            <a:endParaRPr lang="en-US"/>
          </a:p>
        </p:txBody>
      </p:sp>
    </p:spTree>
    <p:extLst>
      <p:ext uri="{BB962C8B-B14F-4D97-AF65-F5344CB8AC3E}">
        <p14:creationId xmlns:p14="http://schemas.microsoft.com/office/powerpoint/2010/main" val="165812107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725DD2C-39DC-0546-A847-C666F24BC455}" type="slidenum">
              <a:rPr lang="en-US"/>
              <a:pPr>
                <a:defRPr/>
              </a:pPr>
              <a:t>‹#›</a:t>
            </a:fld>
            <a:endParaRPr lang="en-US"/>
          </a:p>
        </p:txBody>
      </p:sp>
    </p:spTree>
    <p:extLst>
      <p:ext uri="{BB962C8B-B14F-4D97-AF65-F5344CB8AC3E}">
        <p14:creationId xmlns:p14="http://schemas.microsoft.com/office/powerpoint/2010/main" val="383673155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261AF01-A4E4-294F-8756-63124623178B}" type="slidenum">
              <a:rPr lang="en-US"/>
              <a:pPr>
                <a:defRPr/>
              </a:pPr>
              <a:t>‹#›</a:t>
            </a:fld>
            <a:endParaRPr lang="en-US"/>
          </a:p>
        </p:txBody>
      </p:sp>
    </p:spTree>
    <p:extLst>
      <p:ext uri="{BB962C8B-B14F-4D97-AF65-F5344CB8AC3E}">
        <p14:creationId xmlns:p14="http://schemas.microsoft.com/office/powerpoint/2010/main" val="99175851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2800DA6-86C6-2044-A61A-558C19F2DCB6}" type="slidenum">
              <a:rPr lang="en-US"/>
              <a:pPr>
                <a:defRPr/>
              </a:pPr>
              <a:t>‹#›</a:t>
            </a:fld>
            <a:endParaRPr lang="en-US"/>
          </a:p>
        </p:txBody>
      </p:sp>
    </p:spTree>
    <p:extLst>
      <p:ext uri="{BB962C8B-B14F-4D97-AF65-F5344CB8AC3E}">
        <p14:creationId xmlns:p14="http://schemas.microsoft.com/office/powerpoint/2010/main" val="11797610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FA5A29-9619-8543-9632-CB43A03336C3}" type="slidenum">
              <a:rPr lang="en-US"/>
              <a:pPr>
                <a:defRPr/>
              </a:pPr>
              <a:t>‹#›</a:t>
            </a:fld>
            <a:endParaRPr lang="en-US"/>
          </a:p>
        </p:txBody>
      </p:sp>
    </p:spTree>
    <p:extLst>
      <p:ext uri="{BB962C8B-B14F-4D97-AF65-F5344CB8AC3E}">
        <p14:creationId xmlns:p14="http://schemas.microsoft.com/office/powerpoint/2010/main" val="16218847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0E812D-5612-D34C-A0DA-BA931497A2A7}" type="slidenum">
              <a:rPr lang="en-US"/>
              <a:pPr>
                <a:defRPr/>
              </a:pPr>
              <a:t>‹#›</a:t>
            </a:fld>
            <a:endParaRPr lang="en-US"/>
          </a:p>
        </p:txBody>
      </p:sp>
    </p:spTree>
    <p:extLst>
      <p:ext uri="{BB962C8B-B14F-4D97-AF65-F5344CB8AC3E}">
        <p14:creationId xmlns:p14="http://schemas.microsoft.com/office/powerpoint/2010/main" val="66339582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D9E1228-897C-0043-A3A9-2D5F5C6584AA}" type="slidenum">
              <a:rPr lang="en-US"/>
              <a:pPr>
                <a:defRPr/>
              </a:pPr>
              <a:t>‹#›</a:t>
            </a:fld>
            <a:endParaRPr lang="en-US"/>
          </a:p>
        </p:txBody>
      </p:sp>
    </p:spTree>
    <p:extLst>
      <p:ext uri="{BB962C8B-B14F-4D97-AF65-F5344CB8AC3E}">
        <p14:creationId xmlns:p14="http://schemas.microsoft.com/office/powerpoint/2010/main" val="276711183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74CFAAE-E437-234C-9A95-94C13D881359}" type="slidenum">
              <a:rPr lang="en-US"/>
              <a:pPr>
                <a:defRPr/>
              </a:pPr>
              <a:t>‹#›</a:t>
            </a:fld>
            <a:endParaRPr lang="en-US"/>
          </a:p>
        </p:txBody>
      </p:sp>
    </p:spTree>
    <p:extLst>
      <p:ext uri="{BB962C8B-B14F-4D97-AF65-F5344CB8AC3E}">
        <p14:creationId xmlns:p14="http://schemas.microsoft.com/office/powerpoint/2010/main" val="197982813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7B35DB1-CD09-B845-B4FA-745805D80017}" type="slidenum">
              <a:rPr lang="en-US"/>
              <a:pPr>
                <a:defRPr/>
              </a:pPr>
              <a:t>‹#›</a:t>
            </a:fld>
            <a:endParaRPr lang="en-US"/>
          </a:p>
        </p:txBody>
      </p:sp>
    </p:spTree>
    <p:extLst>
      <p:ext uri="{BB962C8B-B14F-4D97-AF65-F5344CB8AC3E}">
        <p14:creationId xmlns:p14="http://schemas.microsoft.com/office/powerpoint/2010/main" val="94794114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CEC0925-7E87-6F40-A788-D01D0228E10F}" type="slidenum">
              <a:rPr lang="en-US"/>
              <a:pPr>
                <a:defRPr/>
              </a:pPr>
              <a:t>‹#›</a:t>
            </a:fld>
            <a:endParaRPr lang="en-US"/>
          </a:p>
        </p:txBody>
      </p:sp>
    </p:spTree>
    <p:extLst>
      <p:ext uri="{BB962C8B-B14F-4D97-AF65-F5344CB8AC3E}">
        <p14:creationId xmlns:p14="http://schemas.microsoft.com/office/powerpoint/2010/main" val="391313097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58BD280-74FC-D949-8C47-ADBEE30161E5}" type="slidenum">
              <a:rPr lang="en-US"/>
              <a:pPr>
                <a:defRPr/>
              </a:pPr>
              <a:t>‹#›</a:t>
            </a:fld>
            <a:endParaRPr lang="en-US"/>
          </a:p>
        </p:txBody>
      </p:sp>
    </p:spTree>
    <p:extLst>
      <p:ext uri="{BB962C8B-B14F-4D97-AF65-F5344CB8AC3E}">
        <p14:creationId xmlns:p14="http://schemas.microsoft.com/office/powerpoint/2010/main" val="247642686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6BE5030-9F3E-6245-9289-02251582AF1D}" type="slidenum">
              <a:rPr lang="en-US"/>
              <a:pPr>
                <a:defRPr/>
              </a:pPr>
              <a:t>‹#›</a:t>
            </a:fld>
            <a:endParaRPr lang="en-US"/>
          </a:p>
        </p:txBody>
      </p:sp>
    </p:spTree>
    <p:extLst>
      <p:ext uri="{BB962C8B-B14F-4D97-AF65-F5344CB8AC3E}">
        <p14:creationId xmlns:p14="http://schemas.microsoft.com/office/powerpoint/2010/main" val="406933573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0C0BE89-0C97-4A40-9243-C80E465181F1}" type="slidenum">
              <a:rPr lang="en-US"/>
              <a:pPr>
                <a:defRPr/>
              </a:pPr>
              <a:t>‹#›</a:t>
            </a:fld>
            <a:endParaRPr lang="en-US"/>
          </a:p>
        </p:txBody>
      </p:sp>
    </p:spTree>
    <p:extLst>
      <p:ext uri="{BB962C8B-B14F-4D97-AF65-F5344CB8AC3E}">
        <p14:creationId xmlns:p14="http://schemas.microsoft.com/office/powerpoint/2010/main" val="58034033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4C14215-CA96-4E41-ADF4-D05E66C42D25}" type="slidenum">
              <a:rPr lang="en-US"/>
              <a:pPr>
                <a:defRPr/>
              </a:pPr>
              <a:t>‹#›</a:t>
            </a:fld>
            <a:endParaRPr lang="en-US"/>
          </a:p>
        </p:txBody>
      </p:sp>
    </p:spTree>
    <p:extLst>
      <p:ext uri="{BB962C8B-B14F-4D97-AF65-F5344CB8AC3E}">
        <p14:creationId xmlns:p14="http://schemas.microsoft.com/office/powerpoint/2010/main" val="293278453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F694FDA-D748-8B46-8085-8E0EE70ADD11}" type="slidenum">
              <a:rPr lang="en-US"/>
              <a:pPr>
                <a:defRPr/>
              </a:pPr>
              <a:t>‹#›</a:t>
            </a:fld>
            <a:endParaRPr lang="en-US"/>
          </a:p>
        </p:txBody>
      </p:sp>
    </p:spTree>
    <p:extLst>
      <p:ext uri="{BB962C8B-B14F-4D97-AF65-F5344CB8AC3E}">
        <p14:creationId xmlns:p14="http://schemas.microsoft.com/office/powerpoint/2010/main" val="2468618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769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DF2A98-B60C-E045-9D54-A1D2B785F008}" type="slidenum">
              <a:rPr lang="en-US"/>
              <a:pPr>
                <a:defRPr/>
              </a:pPr>
              <a:t>‹#›</a:t>
            </a:fld>
            <a:endParaRPr lang="en-US"/>
          </a:p>
        </p:txBody>
      </p:sp>
    </p:spTree>
    <p:extLst>
      <p:ext uri="{BB962C8B-B14F-4D97-AF65-F5344CB8AC3E}">
        <p14:creationId xmlns:p14="http://schemas.microsoft.com/office/powerpoint/2010/main" val="408121668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8"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9"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5BE95F0-A3E4-E84A-95A8-47BC4A74C66A}" type="slidenum">
              <a:rPr lang="en-US"/>
              <a:pPr>
                <a:defRPr/>
              </a:pPr>
              <a:t>‹#›</a:t>
            </a:fld>
            <a:endParaRPr lang="en-US"/>
          </a:p>
        </p:txBody>
      </p:sp>
    </p:spTree>
    <p:extLst>
      <p:ext uri="{BB962C8B-B14F-4D97-AF65-F5344CB8AC3E}">
        <p14:creationId xmlns:p14="http://schemas.microsoft.com/office/powerpoint/2010/main" val="357182488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A84F720-DC46-D647-A5ED-ADC8509F621A}" type="slidenum">
              <a:rPr lang="en-US"/>
              <a:pPr>
                <a:defRPr/>
              </a:pPr>
              <a:t>‹#›</a:t>
            </a:fld>
            <a:endParaRPr lang="en-US"/>
          </a:p>
        </p:txBody>
      </p:sp>
    </p:spTree>
    <p:extLst>
      <p:ext uri="{BB962C8B-B14F-4D97-AF65-F5344CB8AC3E}">
        <p14:creationId xmlns:p14="http://schemas.microsoft.com/office/powerpoint/2010/main" val="300350830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3"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EA5580B-3978-B846-92EE-692E5F155FE1}" type="slidenum">
              <a:rPr lang="en-US"/>
              <a:pPr>
                <a:defRPr/>
              </a:pPr>
              <a:t>‹#›</a:t>
            </a:fld>
            <a:endParaRPr lang="en-US"/>
          </a:p>
        </p:txBody>
      </p:sp>
    </p:spTree>
    <p:extLst>
      <p:ext uri="{BB962C8B-B14F-4D97-AF65-F5344CB8AC3E}">
        <p14:creationId xmlns:p14="http://schemas.microsoft.com/office/powerpoint/2010/main" val="383829021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9F0F4BC-3FBB-3742-A5C5-80E042E241BE}" type="slidenum">
              <a:rPr lang="en-US"/>
              <a:pPr>
                <a:defRPr/>
              </a:pPr>
              <a:t>‹#›</a:t>
            </a:fld>
            <a:endParaRPr lang="en-US"/>
          </a:p>
        </p:txBody>
      </p:sp>
    </p:spTree>
    <p:extLst>
      <p:ext uri="{BB962C8B-B14F-4D97-AF65-F5344CB8AC3E}">
        <p14:creationId xmlns:p14="http://schemas.microsoft.com/office/powerpoint/2010/main" val="351637551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DB35D27-4E68-6A4B-A9A8-2770C7944788}" type="slidenum">
              <a:rPr lang="en-US"/>
              <a:pPr>
                <a:defRPr/>
              </a:pPr>
              <a:t>‹#›</a:t>
            </a:fld>
            <a:endParaRPr lang="en-US"/>
          </a:p>
        </p:txBody>
      </p:sp>
    </p:spTree>
    <p:extLst>
      <p:ext uri="{BB962C8B-B14F-4D97-AF65-F5344CB8AC3E}">
        <p14:creationId xmlns:p14="http://schemas.microsoft.com/office/powerpoint/2010/main" val="238202835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15A283E-9F05-0B4A-890D-20F8F12F19AB}" type="slidenum">
              <a:rPr lang="en-US"/>
              <a:pPr>
                <a:defRPr/>
              </a:pPr>
              <a:t>‹#›</a:t>
            </a:fld>
            <a:endParaRPr lang="en-US"/>
          </a:p>
        </p:txBody>
      </p:sp>
    </p:spTree>
    <p:extLst>
      <p:ext uri="{BB962C8B-B14F-4D97-AF65-F5344CB8AC3E}">
        <p14:creationId xmlns:p14="http://schemas.microsoft.com/office/powerpoint/2010/main" val="91206211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E512841-456C-E74E-B984-558535C261CB}" type="slidenum">
              <a:rPr lang="en-US"/>
              <a:pPr>
                <a:defRPr/>
              </a:pPr>
              <a:t>‹#›</a:t>
            </a:fld>
            <a:endParaRPr lang="en-US"/>
          </a:p>
        </p:txBody>
      </p:sp>
    </p:spTree>
    <p:extLst>
      <p:ext uri="{BB962C8B-B14F-4D97-AF65-F5344CB8AC3E}">
        <p14:creationId xmlns:p14="http://schemas.microsoft.com/office/powerpoint/2010/main" val="403569209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FC5009C2-7743-204C-A7F3-95B0497F7857}" type="slidenum">
              <a:rPr lang="en-US"/>
              <a:pPr>
                <a:defRPr/>
              </a:pPr>
              <a:t>‹#›</a:t>
            </a:fld>
            <a:endParaRPr lang="en-US"/>
          </a:p>
        </p:txBody>
      </p:sp>
    </p:spTree>
    <p:extLst>
      <p:ext uri="{BB962C8B-B14F-4D97-AF65-F5344CB8AC3E}">
        <p14:creationId xmlns:p14="http://schemas.microsoft.com/office/powerpoint/2010/main" val="305558787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8E551A68-3171-2E45-A3B6-F854382B3251}" type="slidenum">
              <a:rPr lang="en-US"/>
              <a:pPr>
                <a:defRPr/>
              </a:pPr>
              <a:t>‹#›</a:t>
            </a:fld>
            <a:endParaRPr lang="en-US"/>
          </a:p>
        </p:txBody>
      </p:sp>
    </p:spTree>
    <p:extLst>
      <p:ext uri="{BB962C8B-B14F-4D97-AF65-F5344CB8AC3E}">
        <p14:creationId xmlns:p14="http://schemas.microsoft.com/office/powerpoint/2010/main" val="144407186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3EC4302D-BD55-DB40-A414-5DBE414141F3}" type="slidenum">
              <a:rPr lang="en-US"/>
              <a:pPr>
                <a:defRPr/>
              </a:pPr>
              <a:t>‹#›</a:t>
            </a:fld>
            <a:endParaRPr lang="en-US"/>
          </a:p>
        </p:txBody>
      </p:sp>
    </p:spTree>
    <p:extLst>
      <p:ext uri="{BB962C8B-B14F-4D97-AF65-F5344CB8AC3E}">
        <p14:creationId xmlns:p14="http://schemas.microsoft.com/office/powerpoint/2010/main" val="32483541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A40DED-3E83-5A4F-BEA3-A64DDD801B16}" type="slidenum">
              <a:rPr lang="en-US"/>
              <a:pPr>
                <a:defRPr/>
              </a:pPr>
              <a:t>‹#›</a:t>
            </a:fld>
            <a:endParaRPr lang="en-US"/>
          </a:p>
        </p:txBody>
      </p:sp>
    </p:spTree>
    <p:extLst>
      <p:ext uri="{BB962C8B-B14F-4D97-AF65-F5344CB8AC3E}">
        <p14:creationId xmlns:p14="http://schemas.microsoft.com/office/powerpoint/2010/main" val="323665669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1F4B6ED0-2795-6B4F-902B-37628765481F}" type="slidenum">
              <a:rPr lang="en-US"/>
              <a:pPr>
                <a:defRPr/>
              </a:pPr>
              <a:t>‹#›</a:t>
            </a:fld>
            <a:endParaRPr lang="en-US"/>
          </a:p>
        </p:txBody>
      </p:sp>
    </p:spTree>
    <p:extLst>
      <p:ext uri="{BB962C8B-B14F-4D97-AF65-F5344CB8AC3E}">
        <p14:creationId xmlns:p14="http://schemas.microsoft.com/office/powerpoint/2010/main" val="1159949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2D8889A6-7302-094D-BC19-68877B4D44CF}" type="slidenum">
              <a:rPr lang="en-US"/>
              <a:pPr>
                <a:defRPr/>
              </a:pPr>
              <a:t>‹#›</a:t>
            </a:fld>
            <a:endParaRPr lang="en-US"/>
          </a:p>
        </p:txBody>
      </p:sp>
    </p:spTree>
    <p:extLst>
      <p:ext uri="{BB962C8B-B14F-4D97-AF65-F5344CB8AC3E}">
        <p14:creationId xmlns:p14="http://schemas.microsoft.com/office/powerpoint/2010/main" val="43566515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D3E34609-5BEC-A340-B67A-8E623A21A461}" type="slidenum">
              <a:rPr lang="en-US"/>
              <a:pPr>
                <a:defRPr/>
              </a:pPr>
              <a:t>‹#›</a:t>
            </a:fld>
            <a:endParaRPr lang="en-US"/>
          </a:p>
        </p:txBody>
      </p:sp>
    </p:spTree>
    <p:extLst>
      <p:ext uri="{BB962C8B-B14F-4D97-AF65-F5344CB8AC3E}">
        <p14:creationId xmlns:p14="http://schemas.microsoft.com/office/powerpoint/2010/main" val="242707852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215AF49D-8705-8E4F-A613-E0D0F25914B6}" type="slidenum">
              <a:rPr lang="en-US"/>
              <a:pPr>
                <a:defRPr/>
              </a:pPr>
              <a:t>‹#›</a:t>
            </a:fld>
            <a:endParaRPr lang="en-US"/>
          </a:p>
        </p:txBody>
      </p:sp>
    </p:spTree>
    <p:extLst>
      <p:ext uri="{BB962C8B-B14F-4D97-AF65-F5344CB8AC3E}">
        <p14:creationId xmlns:p14="http://schemas.microsoft.com/office/powerpoint/2010/main" val="10644972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266D65BF-4369-5C42-B217-70020119392F}" type="slidenum">
              <a:rPr lang="en-US"/>
              <a:pPr>
                <a:defRPr/>
              </a:pPr>
              <a:t>‹#›</a:t>
            </a:fld>
            <a:endParaRPr lang="en-US"/>
          </a:p>
        </p:txBody>
      </p:sp>
    </p:spTree>
    <p:extLst>
      <p:ext uri="{BB962C8B-B14F-4D97-AF65-F5344CB8AC3E}">
        <p14:creationId xmlns:p14="http://schemas.microsoft.com/office/powerpoint/2010/main" val="164104677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3E13B32E-86FF-1B4E-BC4B-C43E509A00BB}" type="slidenum">
              <a:rPr lang="en-US"/>
              <a:pPr>
                <a:defRPr/>
              </a:pPr>
              <a:t>‹#›</a:t>
            </a:fld>
            <a:endParaRPr lang="en-US"/>
          </a:p>
        </p:txBody>
      </p:sp>
    </p:spTree>
    <p:extLst>
      <p:ext uri="{BB962C8B-B14F-4D97-AF65-F5344CB8AC3E}">
        <p14:creationId xmlns:p14="http://schemas.microsoft.com/office/powerpoint/2010/main" val="200176326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DDAF14D7-018A-774B-B1AE-3102F60C6635}" type="slidenum">
              <a:rPr lang="en-US"/>
              <a:pPr>
                <a:defRPr/>
              </a:pPr>
              <a:t>‹#›</a:t>
            </a:fld>
            <a:endParaRPr lang="en-US"/>
          </a:p>
        </p:txBody>
      </p:sp>
    </p:spTree>
    <p:extLst>
      <p:ext uri="{BB962C8B-B14F-4D97-AF65-F5344CB8AC3E}">
        <p14:creationId xmlns:p14="http://schemas.microsoft.com/office/powerpoint/2010/main" val="150436114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CC55E573-E3A3-5C48-86D8-F31B6E1CF49E}" type="slidenum">
              <a:rPr lang="en-US"/>
              <a:pPr>
                <a:defRPr/>
              </a:pPr>
              <a:t>‹#›</a:t>
            </a:fld>
            <a:endParaRPr lang="en-US"/>
          </a:p>
        </p:txBody>
      </p:sp>
    </p:spTree>
    <p:extLst>
      <p:ext uri="{BB962C8B-B14F-4D97-AF65-F5344CB8AC3E}">
        <p14:creationId xmlns:p14="http://schemas.microsoft.com/office/powerpoint/2010/main" val="153679335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84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1849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5E0EAF3-7D23-7148-A575-F330436D5830}" type="slidenum">
              <a:rPr lang="en-US"/>
              <a:pPr>
                <a:defRPr/>
              </a:pPr>
              <a:t>‹#›</a:t>
            </a:fld>
            <a:endParaRPr lang="en-US"/>
          </a:p>
        </p:txBody>
      </p:sp>
    </p:spTree>
    <p:extLst>
      <p:ext uri="{BB962C8B-B14F-4D97-AF65-F5344CB8AC3E}">
        <p14:creationId xmlns:p14="http://schemas.microsoft.com/office/powerpoint/2010/main" val="284785220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7EEF8E1-2768-AB42-A5DB-A4D06E7E3C99}" type="slidenum">
              <a:rPr lang="en-US"/>
              <a:pPr>
                <a:defRPr/>
              </a:pPr>
              <a:t>‹#›</a:t>
            </a:fld>
            <a:endParaRPr lang="en-US"/>
          </a:p>
        </p:txBody>
      </p:sp>
    </p:spTree>
    <p:extLst>
      <p:ext uri="{BB962C8B-B14F-4D97-AF65-F5344CB8AC3E}">
        <p14:creationId xmlns:p14="http://schemas.microsoft.com/office/powerpoint/2010/main" val="35388860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761885A-84DC-B342-9D2F-669A9A1882A6}" type="slidenum">
              <a:rPr lang="en-US"/>
              <a:pPr>
                <a:defRPr/>
              </a:pPr>
              <a:t>‹#›</a:t>
            </a:fld>
            <a:endParaRPr lang="en-US"/>
          </a:p>
        </p:txBody>
      </p:sp>
    </p:spTree>
    <p:extLst>
      <p:ext uri="{BB962C8B-B14F-4D97-AF65-F5344CB8AC3E}">
        <p14:creationId xmlns:p14="http://schemas.microsoft.com/office/powerpoint/2010/main" val="663720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06424A4-5395-8641-9181-42E3A571B90B}" type="slidenum">
              <a:rPr lang="en-US"/>
              <a:pPr>
                <a:defRPr/>
              </a:pPr>
              <a:t>‹#›</a:t>
            </a:fld>
            <a:endParaRPr lang="en-US"/>
          </a:p>
        </p:txBody>
      </p:sp>
    </p:spTree>
    <p:extLst>
      <p:ext uri="{BB962C8B-B14F-4D97-AF65-F5344CB8AC3E}">
        <p14:creationId xmlns:p14="http://schemas.microsoft.com/office/powerpoint/2010/main" val="143743576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0F379AB-A8C9-144B-B74A-B25E4EB484A0}" type="slidenum">
              <a:rPr lang="en-US"/>
              <a:pPr>
                <a:defRPr/>
              </a:pPr>
              <a:t>‹#›</a:t>
            </a:fld>
            <a:endParaRPr lang="en-US"/>
          </a:p>
        </p:txBody>
      </p:sp>
    </p:spTree>
    <p:extLst>
      <p:ext uri="{BB962C8B-B14F-4D97-AF65-F5344CB8AC3E}">
        <p14:creationId xmlns:p14="http://schemas.microsoft.com/office/powerpoint/2010/main" val="370907925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337B3C5-583D-2A43-9F64-8DEF96B1090B}" type="slidenum">
              <a:rPr lang="en-US"/>
              <a:pPr>
                <a:defRPr/>
              </a:pPr>
              <a:t>‹#›</a:t>
            </a:fld>
            <a:endParaRPr lang="en-US"/>
          </a:p>
        </p:txBody>
      </p:sp>
    </p:spTree>
    <p:extLst>
      <p:ext uri="{BB962C8B-B14F-4D97-AF65-F5344CB8AC3E}">
        <p14:creationId xmlns:p14="http://schemas.microsoft.com/office/powerpoint/2010/main" val="321665815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192DF8B-3AA1-4744-8E14-126137EE4E22}" type="slidenum">
              <a:rPr lang="en-US"/>
              <a:pPr>
                <a:defRPr/>
              </a:pPr>
              <a:t>‹#›</a:t>
            </a:fld>
            <a:endParaRPr lang="en-US"/>
          </a:p>
        </p:txBody>
      </p:sp>
    </p:spTree>
    <p:extLst>
      <p:ext uri="{BB962C8B-B14F-4D97-AF65-F5344CB8AC3E}">
        <p14:creationId xmlns:p14="http://schemas.microsoft.com/office/powerpoint/2010/main" val="356135327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17E3F91-6D9F-5D4E-B741-7EB5456CBA4F}" type="slidenum">
              <a:rPr lang="en-US"/>
              <a:pPr>
                <a:defRPr/>
              </a:pPr>
              <a:t>‹#›</a:t>
            </a:fld>
            <a:endParaRPr lang="en-US"/>
          </a:p>
        </p:txBody>
      </p:sp>
    </p:spTree>
    <p:extLst>
      <p:ext uri="{BB962C8B-B14F-4D97-AF65-F5344CB8AC3E}">
        <p14:creationId xmlns:p14="http://schemas.microsoft.com/office/powerpoint/2010/main" val="337473071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15AF79E-ABE8-AC4F-A32A-64E598F42E25}" type="slidenum">
              <a:rPr lang="en-US"/>
              <a:pPr>
                <a:defRPr/>
              </a:pPr>
              <a:t>‹#›</a:t>
            </a:fld>
            <a:endParaRPr lang="en-US"/>
          </a:p>
        </p:txBody>
      </p:sp>
    </p:spTree>
    <p:extLst>
      <p:ext uri="{BB962C8B-B14F-4D97-AF65-F5344CB8AC3E}">
        <p14:creationId xmlns:p14="http://schemas.microsoft.com/office/powerpoint/2010/main" val="201032547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4FA3B2E-D145-2F4E-B606-A507D2ADAE04}" type="slidenum">
              <a:rPr lang="en-US"/>
              <a:pPr>
                <a:defRPr/>
              </a:pPr>
              <a:t>‹#›</a:t>
            </a:fld>
            <a:endParaRPr lang="en-US"/>
          </a:p>
        </p:txBody>
      </p:sp>
    </p:spTree>
    <p:extLst>
      <p:ext uri="{BB962C8B-B14F-4D97-AF65-F5344CB8AC3E}">
        <p14:creationId xmlns:p14="http://schemas.microsoft.com/office/powerpoint/2010/main" val="412233441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4431FB4-5EEE-4443-B39C-689DC7D40F87}" type="slidenum">
              <a:rPr lang="en-US"/>
              <a:pPr>
                <a:defRPr/>
              </a:pPr>
              <a:t>‹#›</a:t>
            </a:fld>
            <a:endParaRPr lang="en-US"/>
          </a:p>
        </p:txBody>
      </p:sp>
    </p:spTree>
    <p:extLst>
      <p:ext uri="{BB962C8B-B14F-4D97-AF65-F5344CB8AC3E}">
        <p14:creationId xmlns:p14="http://schemas.microsoft.com/office/powerpoint/2010/main" val="215131447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8C5D09F-9E11-8149-BA99-BED77BDFCCDF}" type="slidenum">
              <a:rPr lang="en-US"/>
              <a:pPr>
                <a:defRPr/>
              </a:pPr>
              <a:t>‹#›</a:t>
            </a:fld>
            <a:endParaRPr lang="en-US"/>
          </a:p>
        </p:txBody>
      </p:sp>
    </p:spTree>
    <p:extLst>
      <p:ext uri="{BB962C8B-B14F-4D97-AF65-F5344CB8AC3E}">
        <p14:creationId xmlns:p14="http://schemas.microsoft.com/office/powerpoint/2010/main" val="319798702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98F1F40-C645-C148-8076-1B2EDEFE58C4}" type="slidenum">
              <a:rPr lang="en-US"/>
              <a:pPr>
                <a:defRPr/>
              </a:pPr>
              <a:t>‹#›</a:t>
            </a:fld>
            <a:endParaRPr lang="en-US"/>
          </a:p>
        </p:txBody>
      </p:sp>
    </p:spTree>
    <p:extLst>
      <p:ext uri="{BB962C8B-B14F-4D97-AF65-F5344CB8AC3E}">
        <p14:creationId xmlns:p14="http://schemas.microsoft.com/office/powerpoint/2010/main" val="362860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88D168-CA41-864F-82B9-7D0D08CEF95E}" type="slidenum">
              <a:rPr lang="en-US"/>
              <a:pPr>
                <a:defRPr/>
              </a:pPr>
              <a:t>‹#›</a:t>
            </a:fld>
            <a:endParaRPr lang="en-US"/>
          </a:p>
        </p:txBody>
      </p:sp>
    </p:spTree>
    <p:extLst>
      <p:ext uri="{BB962C8B-B14F-4D97-AF65-F5344CB8AC3E}">
        <p14:creationId xmlns:p14="http://schemas.microsoft.com/office/powerpoint/2010/main" val="2627589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F0DAA4D-F3FA-3D4C-A89C-33FC52A8AF23}" type="slidenum">
              <a:rPr lang="en-US"/>
              <a:pPr>
                <a:defRPr/>
              </a:pPr>
              <a:t>‹#›</a:t>
            </a:fld>
            <a:endParaRPr lang="en-US"/>
          </a:p>
        </p:txBody>
      </p:sp>
    </p:spTree>
    <p:extLst>
      <p:ext uri="{BB962C8B-B14F-4D97-AF65-F5344CB8AC3E}">
        <p14:creationId xmlns:p14="http://schemas.microsoft.com/office/powerpoint/2010/main" val="156118336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BAA8F9DC-8E7E-B147-B31D-BC8BC10064C3}" type="slidenum">
              <a:rPr lang="en-US"/>
              <a:pPr>
                <a:defRPr/>
              </a:pPr>
              <a:t>‹#›</a:t>
            </a:fld>
            <a:endParaRPr lang="en-US"/>
          </a:p>
        </p:txBody>
      </p:sp>
    </p:spTree>
    <p:extLst>
      <p:ext uri="{BB962C8B-B14F-4D97-AF65-F5344CB8AC3E}">
        <p14:creationId xmlns:p14="http://schemas.microsoft.com/office/powerpoint/2010/main" val="187519698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E2C2BFB9-5F56-474F-9D34-0D176885B100}" type="slidenum">
              <a:rPr lang="en-US"/>
              <a:pPr>
                <a:defRPr/>
              </a:pPr>
              <a:t>‹#›</a:t>
            </a:fld>
            <a:endParaRPr lang="en-US"/>
          </a:p>
        </p:txBody>
      </p:sp>
    </p:spTree>
    <p:extLst>
      <p:ext uri="{BB962C8B-B14F-4D97-AF65-F5344CB8AC3E}">
        <p14:creationId xmlns:p14="http://schemas.microsoft.com/office/powerpoint/2010/main" val="356976127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49916332-F632-FB4C-9525-11274B8EA3CA}" type="slidenum">
              <a:rPr lang="en-US"/>
              <a:pPr>
                <a:defRPr/>
              </a:pPr>
              <a:t>‹#›</a:t>
            </a:fld>
            <a:endParaRPr lang="en-US"/>
          </a:p>
        </p:txBody>
      </p:sp>
    </p:spTree>
    <p:extLst>
      <p:ext uri="{BB962C8B-B14F-4D97-AF65-F5344CB8AC3E}">
        <p14:creationId xmlns:p14="http://schemas.microsoft.com/office/powerpoint/2010/main" val="219758136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908906C1-5F5B-9746-B053-6D064C9903C7}" type="slidenum">
              <a:rPr lang="en-US"/>
              <a:pPr>
                <a:defRPr/>
              </a:pPr>
              <a:t>‹#›</a:t>
            </a:fld>
            <a:endParaRPr lang="en-US"/>
          </a:p>
        </p:txBody>
      </p:sp>
    </p:spTree>
    <p:extLst>
      <p:ext uri="{BB962C8B-B14F-4D97-AF65-F5344CB8AC3E}">
        <p14:creationId xmlns:p14="http://schemas.microsoft.com/office/powerpoint/2010/main" val="246630035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56B8FB25-46AE-B740-B984-B266CB2AD283}" type="slidenum">
              <a:rPr lang="en-US"/>
              <a:pPr>
                <a:defRPr/>
              </a:pPr>
              <a:t>‹#›</a:t>
            </a:fld>
            <a:endParaRPr lang="en-US"/>
          </a:p>
        </p:txBody>
      </p:sp>
    </p:spTree>
    <p:extLst>
      <p:ext uri="{BB962C8B-B14F-4D97-AF65-F5344CB8AC3E}">
        <p14:creationId xmlns:p14="http://schemas.microsoft.com/office/powerpoint/2010/main" val="49912637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D9CC7BF5-A121-7846-A2E9-3A40604E795C}" type="slidenum">
              <a:rPr lang="en-US"/>
              <a:pPr>
                <a:defRPr/>
              </a:pPr>
              <a:t>‹#›</a:t>
            </a:fld>
            <a:endParaRPr lang="en-US"/>
          </a:p>
        </p:txBody>
      </p:sp>
    </p:spTree>
    <p:extLst>
      <p:ext uri="{BB962C8B-B14F-4D97-AF65-F5344CB8AC3E}">
        <p14:creationId xmlns:p14="http://schemas.microsoft.com/office/powerpoint/2010/main" val="218599064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9B50FE0A-3D01-8141-9389-63090362EE7E}" type="slidenum">
              <a:rPr lang="en-US"/>
              <a:pPr>
                <a:defRPr/>
              </a:pPr>
              <a:t>‹#›</a:t>
            </a:fld>
            <a:endParaRPr lang="en-US"/>
          </a:p>
        </p:txBody>
      </p:sp>
    </p:spTree>
    <p:extLst>
      <p:ext uri="{BB962C8B-B14F-4D97-AF65-F5344CB8AC3E}">
        <p14:creationId xmlns:p14="http://schemas.microsoft.com/office/powerpoint/2010/main" val="56209350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48A5B99E-593C-6E4E-8CD3-F514BBC4D3DA}" type="slidenum">
              <a:rPr lang="en-US"/>
              <a:pPr>
                <a:defRPr/>
              </a:pPr>
              <a:t>‹#›</a:t>
            </a:fld>
            <a:endParaRPr lang="en-US"/>
          </a:p>
        </p:txBody>
      </p:sp>
    </p:spTree>
    <p:extLst>
      <p:ext uri="{BB962C8B-B14F-4D97-AF65-F5344CB8AC3E}">
        <p14:creationId xmlns:p14="http://schemas.microsoft.com/office/powerpoint/2010/main" val="189546064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04A85BFF-6F44-2147-B62B-C76180AE84A8}" type="slidenum">
              <a:rPr lang="en-US"/>
              <a:pPr>
                <a:defRPr/>
              </a:pPr>
              <a:t>‹#›</a:t>
            </a:fld>
            <a:endParaRPr lang="en-US"/>
          </a:p>
        </p:txBody>
      </p:sp>
    </p:spTree>
    <p:extLst>
      <p:ext uri="{BB962C8B-B14F-4D97-AF65-F5344CB8AC3E}">
        <p14:creationId xmlns:p14="http://schemas.microsoft.com/office/powerpoint/2010/main" val="190628114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B8CDE177-42EC-B043-BB43-774F22EABCB1}" type="slidenum">
              <a:rPr lang="en-US"/>
              <a:pPr>
                <a:defRPr/>
              </a:pPr>
              <a:t>‹#›</a:t>
            </a:fld>
            <a:endParaRPr lang="en-US"/>
          </a:p>
        </p:txBody>
      </p:sp>
    </p:spTree>
    <p:extLst>
      <p:ext uri="{BB962C8B-B14F-4D97-AF65-F5344CB8AC3E}">
        <p14:creationId xmlns:p14="http://schemas.microsoft.com/office/powerpoint/2010/main" val="1667865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2C06A5-64F5-FD4E-9E6C-380777C7910A}" type="slidenum">
              <a:rPr lang="en-US"/>
              <a:pPr>
                <a:defRPr/>
              </a:pPr>
              <a:t>‹#›</a:t>
            </a:fld>
            <a:endParaRPr lang="en-US"/>
          </a:p>
        </p:txBody>
      </p:sp>
    </p:spTree>
    <p:extLst>
      <p:ext uri="{BB962C8B-B14F-4D97-AF65-F5344CB8AC3E}">
        <p14:creationId xmlns:p14="http://schemas.microsoft.com/office/powerpoint/2010/main" val="379719014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D29266C2-B3D7-5443-8352-5905F1CFB927}" type="slidenum">
              <a:rPr lang="en-US"/>
              <a:pPr>
                <a:defRPr/>
              </a:pPr>
              <a:t>‹#›</a:t>
            </a:fld>
            <a:endParaRPr lang="en-US"/>
          </a:p>
        </p:txBody>
      </p:sp>
    </p:spTree>
    <p:extLst>
      <p:ext uri="{BB962C8B-B14F-4D97-AF65-F5344CB8AC3E}">
        <p14:creationId xmlns:p14="http://schemas.microsoft.com/office/powerpoint/2010/main" val="124800949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63427442"/>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59637472"/>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68617897"/>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99814798"/>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8225356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91037672"/>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59635916"/>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08306523"/>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2478852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4643DC-CE0A-EB4E-868E-289AFADC7413}" type="slidenum">
              <a:rPr lang="en-US"/>
              <a:pPr>
                <a:defRPr/>
              </a:pPr>
              <a:t>‹#›</a:t>
            </a:fld>
            <a:endParaRPr lang="en-US"/>
          </a:p>
        </p:txBody>
      </p:sp>
    </p:spTree>
    <p:extLst>
      <p:ext uri="{BB962C8B-B14F-4D97-AF65-F5344CB8AC3E}">
        <p14:creationId xmlns:p14="http://schemas.microsoft.com/office/powerpoint/2010/main" val="251989243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599927696"/>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81006953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E1C8A8-0CAB-B444-BE87-04AE61E0B3B8}" type="slidenum">
              <a:rPr lang="en-US"/>
              <a:pPr>
                <a:defRPr/>
              </a:pPr>
              <a:t>‹#›</a:t>
            </a:fld>
            <a:endParaRPr lang="en-US"/>
          </a:p>
        </p:txBody>
      </p:sp>
    </p:spTree>
    <p:extLst>
      <p:ext uri="{BB962C8B-B14F-4D97-AF65-F5344CB8AC3E}">
        <p14:creationId xmlns:p14="http://schemas.microsoft.com/office/powerpoint/2010/main" val="6368828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92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62200" y="304800"/>
            <a:ext cx="4705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2D7585-F329-AF4B-85BD-A27725C5A1B5}" type="slidenum">
              <a:rPr lang="en-US"/>
              <a:pPr>
                <a:defRPr/>
              </a:pPr>
              <a:t>‹#›</a:t>
            </a:fld>
            <a:endParaRPr lang="en-US"/>
          </a:p>
        </p:txBody>
      </p:sp>
    </p:spTree>
    <p:extLst>
      <p:ext uri="{BB962C8B-B14F-4D97-AF65-F5344CB8AC3E}">
        <p14:creationId xmlns:p14="http://schemas.microsoft.com/office/powerpoint/2010/main" val="3903769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6"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21507"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1A0A3AC3-9C95-7F47-A601-36111422673D}" type="slidenum">
              <a:rPr lang="en-US"/>
              <a:pPr>
                <a:defRPr/>
              </a:pPr>
              <a:t>‹#›</a:t>
            </a:fld>
            <a:endParaRPr lang="en-US"/>
          </a:p>
        </p:txBody>
      </p:sp>
    </p:spTree>
    <p:extLst>
      <p:ext uri="{BB962C8B-B14F-4D97-AF65-F5344CB8AC3E}">
        <p14:creationId xmlns:p14="http://schemas.microsoft.com/office/powerpoint/2010/main" val="11142886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DF8DC8F-99E6-AB4E-ACD1-C0F361FB42A0}" type="slidenum">
              <a:rPr lang="en-US"/>
              <a:pPr>
                <a:defRPr/>
              </a:pPr>
              <a:t>‹#›</a:t>
            </a:fld>
            <a:endParaRPr lang="en-US"/>
          </a:p>
        </p:txBody>
      </p:sp>
    </p:spTree>
    <p:extLst>
      <p:ext uri="{BB962C8B-B14F-4D97-AF65-F5344CB8AC3E}">
        <p14:creationId xmlns:p14="http://schemas.microsoft.com/office/powerpoint/2010/main" val="42426492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AD8FD69-DD8A-CB49-AB1A-C1066319EBD2}" type="slidenum">
              <a:rPr lang="en-US"/>
              <a:pPr>
                <a:defRPr/>
              </a:pPr>
              <a:t>‹#›</a:t>
            </a:fld>
            <a:endParaRPr lang="en-US"/>
          </a:p>
        </p:txBody>
      </p:sp>
    </p:spTree>
    <p:extLst>
      <p:ext uri="{BB962C8B-B14F-4D97-AF65-F5344CB8AC3E}">
        <p14:creationId xmlns:p14="http://schemas.microsoft.com/office/powerpoint/2010/main" val="17584195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C1035A5-18AC-7F40-9FF9-A67AB4A330BD}" type="slidenum">
              <a:rPr lang="en-US"/>
              <a:pPr>
                <a:defRPr/>
              </a:pPr>
              <a:t>‹#›</a:t>
            </a:fld>
            <a:endParaRPr lang="en-US"/>
          </a:p>
        </p:txBody>
      </p:sp>
    </p:spTree>
    <p:extLst>
      <p:ext uri="{BB962C8B-B14F-4D97-AF65-F5344CB8AC3E}">
        <p14:creationId xmlns:p14="http://schemas.microsoft.com/office/powerpoint/2010/main" val="2727767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886F964A-88AC-784F-BC63-7ED21BF92E3F}" type="slidenum">
              <a:rPr lang="en-US"/>
              <a:pPr>
                <a:defRPr/>
              </a:pPr>
              <a:t>‹#›</a:t>
            </a:fld>
            <a:endParaRPr lang="en-US"/>
          </a:p>
        </p:txBody>
      </p:sp>
    </p:spTree>
    <p:extLst>
      <p:ext uri="{BB962C8B-B14F-4D97-AF65-F5344CB8AC3E}">
        <p14:creationId xmlns:p14="http://schemas.microsoft.com/office/powerpoint/2010/main" val="2571322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00A1F1-12F1-F54E-9144-052EA47F3872}" type="slidenum">
              <a:rPr lang="en-US"/>
              <a:pPr>
                <a:defRPr/>
              </a:pPr>
              <a:t>‹#›</a:t>
            </a:fld>
            <a:endParaRPr lang="en-US"/>
          </a:p>
        </p:txBody>
      </p:sp>
    </p:spTree>
    <p:extLst>
      <p:ext uri="{BB962C8B-B14F-4D97-AF65-F5344CB8AC3E}">
        <p14:creationId xmlns:p14="http://schemas.microsoft.com/office/powerpoint/2010/main" val="18413814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47EC6572-F72E-B048-8A52-C978AF6CE9DF}" type="slidenum">
              <a:rPr lang="en-US"/>
              <a:pPr>
                <a:defRPr/>
              </a:pPr>
              <a:t>‹#›</a:t>
            </a:fld>
            <a:endParaRPr lang="en-US"/>
          </a:p>
        </p:txBody>
      </p:sp>
    </p:spTree>
    <p:extLst>
      <p:ext uri="{BB962C8B-B14F-4D97-AF65-F5344CB8AC3E}">
        <p14:creationId xmlns:p14="http://schemas.microsoft.com/office/powerpoint/2010/main" val="41872907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E2759AFF-5ACF-AE46-8306-C8E6F9CFA44A}" type="slidenum">
              <a:rPr lang="en-US"/>
              <a:pPr>
                <a:defRPr/>
              </a:pPr>
              <a:t>‹#›</a:t>
            </a:fld>
            <a:endParaRPr lang="en-US"/>
          </a:p>
        </p:txBody>
      </p:sp>
    </p:spTree>
    <p:extLst>
      <p:ext uri="{BB962C8B-B14F-4D97-AF65-F5344CB8AC3E}">
        <p14:creationId xmlns:p14="http://schemas.microsoft.com/office/powerpoint/2010/main" val="38607805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D90C11A-ECA9-3448-8921-AD10AA17C788}" type="slidenum">
              <a:rPr lang="en-US"/>
              <a:pPr>
                <a:defRPr/>
              </a:pPr>
              <a:t>‹#›</a:t>
            </a:fld>
            <a:endParaRPr lang="en-US"/>
          </a:p>
        </p:txBody>
      </p:sp>
    </p:spTree>
    <p:extLst>
      <p:ext uri="{BB962C8B-B14F-4D97-AF65-F5344CB8AC3E}">
        <p14:creationId xmlns:p14="http://schemas.microsoft.com/office/powerpoint/2010/main" val="10887964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9AF506D-3817-EA44-A12E-7E7BC8BCC095}" type="slidenum">
              <a:rPr lang="en-US"/>
              <a:pPr>
                <a:defRPr/>
              </a:pPr>
              <a:t>‹#›</a:t>
            </a:fld>
            <a:endParaRPr lang="en-US"/>
          </a:p>
        </p:txBody>
      </p:sp>
    </p:spTree>
    <p:extLst>
      <p:ext uri="{BB962C8B-B14F-4D97-AF65-F5344CB8AC3E}">
        <p14:creationId xmlns:p14="http://schemas.microsoft.com/office/powerpoint/2010/main" val="16353266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4750E2C-C5ED-284E-B424-331E7F21013E}" type="slidenum">
              <a:rPr lang="en-US"/>
              <a:pPr>
                <a:defRPr/>
              </a:pPr>
              <a:t>‹#›</a:t>
            </a:fld>
            <a:endParaRPr lang="en-US"/>
          </a:p>
        </p:txBody>
      </p:sp>
    </p:spTree>
    <p:extLst>
      <p:ext uri="{BB962C8B-B14F-4D97-AF65-F5344CB8AC3E}">
        <p14:creationId xmlns:p14="http://schemas.microsoft.com/office/powerpoint/2010/main" val="9519558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B2C57AE-D99A-7541-920F-117092242CAB}" type="slidenum">
              <a:rPr lang="en-US"/>
              <a:pPr>
                <a:defRPr/>
              </a:pPr>
              <a:t>‹#›</a:t>
            </a:fld>
            <a:endParaRPr lang="en-US"/>
          </a:p>
        </p:txBody>
      </p:sp>
    </p:spTree>
    <p:extLst>
      <p:ext uri="{BB962C8B-B14F-4D97-AF65-F5344CB8AC3E}">
        <p14:creationId xmlns:p14="http://schemas.microsoft.com/office/powerpoint/2010/main" val="34653568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ctrTitle"/>
          </p:nvPr>
        </p:nvSpPr>
        <p:spPr>
          <a:xfrm>
            <a:off x="685800" y="1676400"/>
            <a:ext cx="7772400" cy="1143000"/>
          </a:xfrm>
        </p:spPr>
        <p:txBody>
          <a:bodyPr/>
          <a:lstStyle>
            <a:lvl1pPr>
              <a:defRPr/>
            </a:lvl1pPr>
          </a:lstStyle>
          <a:p>
            <a:r>
              <a:rPr lang="en-US"/>
              <a:t>Click to edit Master title style</a:t>
            </a:r>
          </a:p>
        </p:txBody>
      </p:sp>
      <p:sp>
        <p:nvSpPr>
          <p:cNvPr id="1331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C104C340-BE93-E94D-B253-577A08FC3FFD}" type="slidenum">
              <a:rPr lang="en-US"/>
              <a:pPr>
                <a:defRPr/>
              </a:pPr>
              <a:t>‹#›</a:t>
            </a:fld>
            <a:endParaRPr lang="en-US"/>
          </a:p>
        </p:txBody>
      </p:sp>
    </p:spTree>
    <p:extLst>
      <p:ext uri="{BB962C8B-B14F-4D97-AF65-F5344CB8AC3E}">
        <p14:creationId xmlns:p14="http://schemas.microsoft.com/office/powerpoint/2010/main" val="30193457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8891FB55-E186-BE48-A70D-B81F6ABAD710}" type="slidenum">
              <a:rPr lang="en-US"/>
              <a:pPr>
                <a:defRPr/>
              </a:pPr>
              <a:t>‹#›</a:t>
            </a:fld>
            <a:endParaRPr lang="en-US"/>
          </a:p>
        </p:txBody>
      </p:sp>
    </p:spTree>
    <p:extLst>
      <p:ext uri="{BB962C8B-B14F-4D97-AF65-F5344CB8AC3E}">
        <p14:creationId xmlns:p14="http://schemas.microsoft.com/office/powerpoint/2010/main" val="13254209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8483A62-A69C-5344-A678-8C17B46850FA}" type="slidenum">
              <a:rPr lang="en-US"/>
              <a:pPr>
                <a:defRPr/>
              </a:pPr>
              <a:t>‹#›</a:t>
            </a:fld>
            <a:endParaRPr lang="en-US"/>
          </a:p>
        </p:txBody>
      </p:sp>
    </p:spTree>
    <p:extLst>
      <p:ext uri="{BB962C8B-B14F-4D97-AF65-F5344CB8AC3E}">
        <p14:creationId xmlns:p14="http://schemas.microsoft.com/office/powerpoint/2010/main" val="21547221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592DC833-4DCA-1747-AF76-E36305681CF4}" type="slidenum">
              <a:rPr lang="en-US"/>
              <a:pPr>
                <a:defRPr/>
              </a:pPr>
              <a:t>‹#›</a:t>
            </a:fld>
            <a:endParaRPr lang="en-US"/>
          </a:p>
        </p:txBody>
      </p:sp>
    </p:spTree>
    <p:extLst>
      <p:ext uri="{BB962C8B-B14F-4D97-AF65-F5344CB8AC3E}">
        <p14:creationId xmlns:p14="http://schemas.microsoft.com/office/powerpoint/2010/main" val="1518581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BA9D87-D91F-1947-8627-4B5AA2926B06}" type="slidenum">
              <a:rPr lang="en-US"/>
              <a:pPr>
                <a:defRPr/>
              </a:pPr>
              <a:t>‹#›</a:t>
            </a:fld>
            <a:endParaRPr lang="en-US"/>
          </a:p>
        </p:txBody>
      </p:sp>
    </p:spTree>
    <p:extLst>
      <p:ext uri="{BB962C8B-B14F-4D97-AF65-F5344CB8AC3E}">
        <p14:creationId xmlns:p14="http://schemas.microsoft.com/office/powerpoint/2010/main" val="1184650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32EF4A05-2802-554A-8715-A45E2D083738}" type="slidenum">
              <a:rPr lang="en-US"/>
              <a:pPr>
                <a:defRPr/>
              </a:pPr>
              <a:t>‹#›</a:t>
            </a:fld>
            <a:endParaRPr lang="en-US"/>
          </a:p>
        </p:txBody>
      </p:sp>
    </p:spTree>
    <p:extLst>
      <p:ext uri="{BB962C8B-B14F-4D97-AF65-F5344CB8AC3E}">
        <p14:creationId xmlns:p14="http://schemas.microsoft.com/office/powerpoint/2010/main" val="8944320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A69110E7-1910-F94F-B15A-989C3A95517D}" type="slidenum">
              <a:rPr lang="en-US"/>
              <a:pPr>
                <a:defRPr/>
              </a:pPr>
              <a:t>‹#›</a:t>
            </a:fld>
            <a:endParaRPr lang="en-US"/>
          </a:p>
        </p:txBody>
      </p:sp>
    </p:spTree>
    <p:extLst>
      <p:ext uri="{BB962C8B-B14F-4D97-AF65-F5344CB8AC3E}">
        <p14:creationId xmlns:p14="http://schemas.microsoft.com/office/powerpoint/2010/main" val="35518188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634DD052-834C-774E-8037-194DD72D05D4}" type="slidenum">
              <a:rPr lang="en-US"/>
              <a:pPr>
                <a:defRPr/>
              </a:pPr>
              <a:t>‹#›</a:t>
            </a:fld>
            <a:endParaRPr lang="en-US"/>
          </a:p>
        </p:txBody>
      </p:sp>
    </p:spTree>
    <p:extLst>
      <p:ext uri="{BB962C8B-B14F-4D97-AF65-F5344CB8AC3E}">
        <p14:creationId xmlns:p14="http://schemas.microsoft.com/office/powerpoint/2010/main" val="40464388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0A70C11-7B82-BE42-BC82-89A4A84CD3D8}" type="slidenum">
              <a:rPr lang="en-US"/>
              <a:pPr>
                <a:defRPr/>
              </a:pPr>
              <a:t>‹#›</a:t>
            </a:fld>
            <a:endParaRPr lang="en-US"/>
          </a:p>
        </p:txBody>
      </p:sp>
    </p:spTree>
    <p:extLst>
      <p:ext uri="{BB962C8B-B14F-4D97-AF65-F5344CB8AC3E}">
        <p14:creationId xmlns:p14="http://schemas.microsoft.com/office/powerpoint/2010/main" val="21873634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9911974-FA8C-DA44-ACEA-A71CAB7AC45E}" type="slidenum">
              <a:rPr lang="en-US"/>
              <a:pPr>
                <a:defRPr/>
              </a:pPr>
              <a:t>‹#›</a:t>
            </a:fld>
            <a:endParaRPr lang="en-US"/>
          </a:p>
        </p:txBody>
      </p:sp>
    </p:spTree>
    <p:extLst>
      <p:ext uri="{BB962C8B-B14F-4D97-AF65-F5344CB8AC3E}">
        <p14:creationId xmlns:p14="http://schemas.microsoft.com/office/powerpoint/2010/main" val="20857174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2281654-EB42-6744-8015-93212599848D}" type="slidenum">
              <a:rPr lang="en-US"/>
              <a:pPr>
                <a:defRPr/>
              </a:pPr>
              <a:t>‹#›</a:t>
            </a:fld>
            <a:endParaRPr lang="en-US"/>
          </a:p>
        </p:txBody>
      </p:sp>
    </p:spTree>
    <p:extLst>
      <p:ext uri="{BB962C8B-B14F-4D97-AF65-F5344CB8AC3E}">
        <p14:creationId xmlns:p14="http://schemas.microsoft.com/office/powerpoint/2010/main" val="8134240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B938E0E-2122-534D-903B-EB2F369AD03A}" type="slidenum">
              <a:rPr lang="en-US"/>
              <a:pPr>
                <a:defRPr/>
              </a:pPr>
              <a:t>‹#›</a:t>
            </a:fld>
            <a:endParaRPr lang="en-US"/>
          </a:p>
        </p:txBody>
      </p:sp>
    </p:spTree>
    <p:extLst>
      <p:ext uri="{BB962C8B-B14F-4D97-AF65-F5344CB8AC3E}">
        <p14:creationId xmlns:p14="http://schemas.microsoft.com/office/powerpoint/2010/main" val="6021270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18" name="Rectangle 1026"/>
          <p:cNvSpPr>
            <a:spLocks noGrp="1" noChangeArrowheads="1"/>
          </p:cNvSpPr>
          <p:nvPr>
            <p:ph type="ctrTitle"/>
          </p:nvPr>
        </p:nvSpPr>
        <p:spPr>
          <a:xfrm>
            <a:off x="2057400" y="2438400"/>
            <a:ext cx="6400800" cy="1447800"/>
          </a:xfrm>
        </p:spPr>
        <p:txBody>
          <a:bodyPr/>
          <a:lstStyle>
            <a:lvl1pPr algn="r">
              <a:defRPr/>
            </a:lvl1pPr>
          </a:lstStyle>
          <a:p>
            <a:r>
              <a:rPr lang="en-US"/>
              <a:t>Click to edit Master title style</a:t>
            </a:r>
          </a:p>
        </p:txBody>
      </p:sp>
      <p:sp>
        <p:nvSpPr>
          <p:cNvPr id="9219" name="Rectangle 1027"/>
          <p:cNvSpPr>
            <a:spLocks noGrp="1" noChangeArrowheads="1"/>
          </p:cNvSpPr>
          <p:nvPr>
            <p:ph type="subTitle" idx="1"/>
          </p:nvPr>
        </p:nvSpPr>
        <p:spPr>
          <a:xfrm>
            <a:off x="2895600" y="4191000"/>
            <a:ext cx="5562600" cy="1600200"/>
          </a:xfrm>
        </p:spPr>
        <p:txBody>
          <a:bodyPr/>
          <a:lstStyle>
            <a:lvl1pPr marL="0" indent="0" algn="r">
              <a:buFont typeface="Tahoma" pitchFamily="-108" charset="-5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3D783D-E655-8849-A95A-09657B4758FF}" type="slidenum">
              <a:rPr lang="en-US"/>
              <a:pPr>
                <a:defRPr/>
              </a:pPr>
              <a:t>‹#›</a:t>
            </a:fld>
            <a:endParaRPr lang="en-US"/>
          </a:p>
        </p:txBody>
      </p:sp>
    </p:spTree>
    <p:extLst>
      <p:ext uri="{BB962C8B-B14F-4D97-AF65-F5344CB8AC3E}">
        <p14:creationId xmlns:p14="http://schemas.microsoft.com/office/powerpoint/2010/main" val="13056169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3AD907-63E3-A949-A716-201F4BAF7A5E}" type="slidenum">
              <a:rPr lang="en-US"/>
              <a:pPr>
                <a:defRPr/>
              </a:pPr>
              <a:t>‹#›</a:t>
            </a:fld>
            <a:endParaRPr lang="en-US"/>
          </a:p>
        </p:txBody>
      </p:sp>
    </p:spTree>
    <p:extLst>
      <p:ext uri="{BB962C8B-B14F-4D97-AF65-F5344CB8AC3E}">
        <p14:creationId xmlns:p14="http://schemas.microsoft.com/office/powerpoint/2010/main" val="14750251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183BF7-F9B4-3943-9E59-79DFE073AEA9}" type="slidenum">
              <a:rPr lang="en-US"/>
              <a:pPr>
                <a:defRPr/>
              </a:pPr>
              <a:t>‹#›</a:t>
            </a:fld>
            <a:endParaRPr lang="en-US"/>
          </a:p>
        </p:txBody>
      </p:sp>
    </p:spTree>
    <p:extLst>
      <p:ext uri="{BB962C8B-B14F-4D97-AF65-F5344CB8AC3E}">
        <p14:creationId xmlns:p14="http://schemas.microsoft.com/office/powerpoint/2010/main" val="933865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1547C11-D391-9945-BE8E-570E5992168D}" type="slidenum">
              <a:rPr lang="en-US"/>
              <a:pPr>
                <a:defRPr/>
              </a:pPr>
              <a:t>‹#›</a:t>
            </a:fld>
            <a:endParaRPr lang="en-US"/>
          </a:p>
        </p:txBody>
      </p:sp>
    </p:spTree>
    <p:extLst>
      <p:ext uri="{BB962C8B-B14F-4D97-AF65-F5344CB8AC3E}">
        <p14:creationId xmlns:p14="http://schemas.microsoft.com/office/powerpoint/2010/main" val="29738956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EF80F0-55DB-7A4E-99E9-F692A7ABF6EA}" type="slidenum">
              <a:rPr lang="en-US"/>
              <a:pPr>
                <a:defRPr/>
              </a:pPr>
              <a:t>‹#›</a:t>
            </a:fld>
            <a:endParaRPr lang="en-US"/>
          </a:p>
        </p:txBody>
      </p:sp>
    </p:spTree>
    <p:extLst>
      <p:ext uri="{BB962C8B-B14F-4D97-AF65-F5344CB8AC3E}">
        <p14:creationId xmlns:p14="http://schemas.microsoft.com/office/powerpoint/2010/main" val="28338531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C046AF-06F2-CF49-A85C-ADECB9567567}" type="slidenum">
              <a:rPr lang="en-US"/>
              <a:pPr>
                <a:defRPr/>
              </a:pPr>
              <a:t>‹#›</a:t>
            </a:fld>
            <a:endParaRPr lang="en-US"/>
          </a:p>
        </p:txBody>
      </p:sp>
    </p:spTree>
    <p:extLst>
      <p:ext uri="{BB962C8B-B14F-4D97-AF65-F5344CB8AC3E}">
        <p14:creationId xmlns:p14="http://schemas.microsoft.com/office/powerpoint/2010/main" val="2775324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E0D83D-03B6-B743-A1F9-B8A510C2D309}" type="slidenum">
              <a:rPr lang="en-US"/>
              <a:pPr>
                <a:defRPr/>
              </a:pPr>
              <a:t>‹#›</a:t>
            </a:fld>
            <a:endParaRPr lang="en-US"/>
          </a:p>
        </p:txBody>
      </p:sp>
    </p:spTree>
    <p:extLst>
      <p:ext uri="{BB962C8B-B14F-4D97-AF65-F5344CB8AC3E}">
        <p14:creationId xmlns:p14="http://schemas.microsoft.com/office/powerpoint/2010/main" val="34301537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04037C-C662-2444-B17B-76AB08E50542}" type="slidenum">
              <a:rPr lang="en-US"/>
              <a:pPr>
                <a:defRPr/>
              </a:pPr>
              <a:t>‹#›</a:t>
            </a:fld>
            <a:endParaRPr lang="en-US"/>
          </a:p>
        </p:txBody>
      </p:sp>
    </p:spTree>
    <p:extLst>
      <p:ext uri="{BB962C8B-B14F-4D97-AF65-F5344CB8AC3E}">
        <p14:creationId xmlns:p14="http://schemas.microsoft.com/office/powerpoint/2010/main" val="6547352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2CB382-FB94-5D47-917F-C5F053010EBB}" type="slidenum">
              <a:rPr lang="en-US"/>
              <a:pPr>
                <a:defRPr/>
              </a:pPr>
              <a:t>‹#›</a:t>
            </a:fld>
            <a:endParaRPr lang="en-US"/>
          </a:p>
        </p:txBody>
      </p:sp>
    </p:spTree>
    <p:extLst>
      <p:ext uri="{BB962C8B-B14F-4D97-AF65-F5344CB8AC3E}">
        <p14:creationId xmlns:p14="http://schemas.microsoft.com/office/powerpoint/2010/main" val="3626970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43A0E1-EEE0-EA4A-90D9-4ABACFA9D676}" type="slidenum">
              <a:rPr lang="en-US"/>
              <a:pPr>
                <a:defRPr/>
              </a:pPr>
              <a:t>‹#›</a:t>
            </a:fld>
            <a:endParaRPr lang="en-US"/>
          </a:p>
        </p:txBody>
      </p:sp>
    </p:spTree>
    <p:extLst>
      <p:ext uri="{BB962C8B-B14F-4D97-AF65-F5344CB8AC3E}">
        <p14:creationId xmlns:p14="http://schemas.microsoft.com/office/powerpoint/2010/main" val="5332630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BDDC61-055D-A04F-99B0-8A6D6EC3B6B9}" type="slidenum">
              <a:rPr lang="en-US"/>
              <a:pPr>
                <a:defRPr/>
              </a:pPr>
              <a:t>‹#›</a:t>
            </a:fld>
            <a:endParaRPr lang="en-US"/>
          </a:p>
        </p:txBody>
      </p:sp>
    </p:spTree>
    <p:extLst>
      <p:ext uri="{BB962C8B-B14F-4D97-AF65-F5344CB8AC3E}">
        <p14:creationId xmlns:p14="http://schemas.microsoft.com/office/powerpoint/2010/main" val="13533098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30C06A-0EC7-C349-9BC8-8F66374EAF0F}" type="slidenum">
              <a:rPr lang="en-US"/>
              <a:pPr>
                <a:defRPr/>
              </a:pPr>
              <a:t>‹#›</a:t>
            </a:fld>
            <a:endParaRPr lang="en-US"/>
          </a:p>
        </p:txBody>
      </p:sp>
    </p:spTree>
    <p:extLst>
      <p:ext uri="{BB962C8B-B14F-4D97-AF65-F5344CB8AC3E}">
        <p14:creationId xmlns:p14="http://schemas.microsoft.com/office/powerpoint/2010/main" val="18674402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r>
              <a:rPr lang="en-US"/>
              <a:t>Click to edit Master title style</a:t>
            </a:r>
          </a:p>
        </p:txBody>
      </p:sp>
      <p:sp>
        <p:nvSpPr>
          <p:cNvPr id="4099" name="Rectangle 3"/>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FFFFFF"/>
                </a:solidFill>
              </a:defRPr>
            </a:lvl1pPr>
          </a:lstStyle>
          <a:p>
            <a:pPr>
              <a:defRPr/>
            </a:pPr>
            <a:fld id="{DE8C416D-66C3-A64C-B576-54F4A95A55D8}" type="slidenum">
              <a:rPr lang="en-US"/>
              <a:pPr>
                <a:defRPr/>
              </a:pPr>
              <a:t>‹#›</a:t>
            </a:fld>
            <a:endParaRPr lang="en-US"/>
          </a:p>
        </p:txBody>
      </p:sp>
    </p:spTree>
    <p:extLst>
      <p:ext uri="{BB962C8B-B14F-4D97-AF65-F5344CB8AC3E}">
        <p14:creationId xmlns:p14="http://schemas.microsoft.com/office/powerpoint/2010/main" val="32622548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E3B547-9F98-C541-8CF7-43EEAF342204}" type="slidenum">
              <a:rPr lang="en-US"/>
              <a:pPr>
                <a:defRPr/>
              </a:pPr>
              <a:t>‹#›</a:t>
            </a:fld>
            <a:endParaRPr lang="en-US"/>
          </a:p>
        </p:txBody>
      </p:sp>
    </p:spTree>
    <p:extLst>
      <p:ext uri="{BB962C8B-B14F-4D97-AF65-F5344CB8AC3E}">
        <p14:creationId xmlns:p14="http://schemas.microsoft.com/office/powerpoint/2010/main" val="1897987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EDF5CAA-D347-6A47-B6E2-922AED5381D2}" type="slidenum">
              <a:rPr lang="en-US"/>
              <a:pPr>
                <a:defRPr/>
              </a:pPr>
              <a:t>‹#›</a:t>
            </a:fld>
            <a:endParaRPr lang="en-US"/>
          </a:p>
        </p:txBody>
      </p:sp>
    </p:spTree>
    <p:extLst>
      <p:ext uri="{BB962C8B-B14F-4D97-AF65-F5344CB8AC3E}">
        <p14:creationId xmlns:p14="http://schemas.microsoft.com/office/powerpoint/2010/main" val="32798244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83E580-2251-5941-8403-7EA75BA0E169}" type="slidenum">
              <a:rPr lang="en-US"/>
              <a:pPr>
                <a:defRPr/>
              </a:pPr>
              <a:t>‹#›</a:t>
            </a:fld>
            <a:endParaRPr lang="en-US"/>
          </a:p>
        </p:txBody>
      </p:sp>
    </p:spTree>
    <p:extLst>
      <p:ext uri="{BB962C8B-B14F-4D97-AF65-F5344CB8AC3E}">
        <p14:creationId xmlns:p14="http://schemas.microsoft.com/office/powerpoint/2010/main" val="11043998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0DF777-A4C6-B744-A15C-4E057BA1331F}" type="slidenum">
              <a:rPr lang="en-US"/>
              <a:pPr>
                <a:defRPr/>
              </a:pPr>
              <a:t>‹#›</a:t>
            </a:fld>
            <a:endParaRPr lang="en-US"/>
          </a:p>
        </p:txBody>
      </p:sp>
    </p:spTree>
    <p:extLst>
      <p:ext uri="{BB962C8B-B14F-4D97-AF65-F5344CB8AC3E}">
        <p14:creationId xmlns:p14="http://schemas.microsoft.com/office/powerpoint/2010/main" val="32108743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39577AD-6242-7247-99AD-572502EC0BE2}" type="slidenum">
              <a:rPr lang="en-US"/>
              <a:pPr>
                <a:defRPr/>
              </a:pPr>
              <a:t>‹#›</a:t>
            </a:fld>
            <a:endParaRPr lang="en-US"/>
          </a:p>
        </p:txBody>
      </p:sp>
    </p:spTree>
    <p:extLst>
      <p:ext uri="{BB962C8B-B14F-4D97-AF65-F5344CB8AC3E}">
        <p14:creationId xmlns:p14="http://schemas.microsoft.com/office/powerpoint/2010/main" val="39918956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86EC2BB-8B46-6742-B60F-53D236E516DF}" type="slidenum">
              <a:rPr lang="en-US"/>
              <a:pPr>
                <a:defRPr/>
              </a:pPr>
              <a:t>‹#›</a:t>
            </a:fld>
            <a:endParaRPr lang="en-US"/>
          </a:p>
        </p:txBody>
      </p:sp>
    </p:spTree>
    <p:extLst>
      <p:ext uri="{BB962C8B-B14F-4D97-AF65-F5344CB8AC3E}">
        <p14:creationId xmlns:p14="http://schemas.microsoft.com/office/powerpoint/2010/main" val="34652530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DD7138-25BF-8C4E-ACD8-030C57E8C950}" type="slidenum">
              <a:rPr lang="en-US"/>
              <a:pPr>
                <a:defRPr/>
              </a:pPr>
              <a:t>‹#›</a:t>
            </a:fld>
            <a:endParaRPr lang="en-US"/>
          </a:p>
        </p:txBody>
      </p:sp>
    </p:spTree>
    <p:extLst>
      <p:ext uri="{BB962C8B-B14F-4D97-AF65-F5344CB8AC3E}">
        <p14:creationId xmlns:p14="http://schemas.microsoft.com/office/powerpoint/2010/main" val="3390762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5CD02-30A8-D04E-9F49-0C2373376309}" type="slidenum">
              <a:rPr lang="en-US"/>
              <a:pPr>
                <a:defRPr/>
              </a:pPr>
              <a:t>‹#›</a:t>
            </a:fld>
            <a:endParaRPr lang="en-US"/>
          </a:p>
        </p:txBody>
      </p:sp>
    </p:spTree>
    <p:extLst>
      <p:ext uri="{BB962C8B-B14F-4D97-AF65-F5344CB8AC3E}">
        <p14:creationId xmlns:p14="http://schemas.microsoft.com/office/powerpoint/2010/main" val="18691017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16679F-CA71-7B4B-A290-7A19561221CA}" type="slidenum">
              <a:rPr lang="en-US"/>
              <a:pPr>
                <a:defRPr/>
              </a:pPr>
              <a:t>‹#›</a:t>
            </a:fld>
            <a:endParaRPr lang="en-US"/>
          </a:p>
        </p:txBody>
      </p:sp>
    </p:spTree>
    <p:extLst>
      <p:ext uri="{BB962C8B-B14F-4D97-AF65-F5344CB8AC3E}">
        <p14:creationId xmlns:p14="http://schemas.microsoft.com/office/powerpoint/2010/main" val="33497299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0BBA65-89F3-DE49-A303-72D2DA6B8896}" type="slidenum">
              <a:rPr lang="en-US"/>
              <a:pPr>
                <a:defRPr/>
              </a:pPr>
              <a:t>‹#›</a:t>
            </a:fld>
            <a:endParaRPr lang="en-US"/>
          </a:p>
        </p:txBody>
      </p:sp>
    </p:spTree>
    <p:extLst>
      <p:ext uri="{BB962C8B-B14F-4D97-AF65-F5344CB8AC3E}">
        <p14:creationId xmlns:p14="http://schemas.microsoft.com/office/powerpoint/2010/main" val="23144404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D4A776-16E8-BE4C-836C-C6ECBBB5CFCA}" type="slidenum">
              <a:rPr lang="en-US"/>
              <a:pPr>
                <a:defRPr/>
              </a:pPr>
              <a:t>‹#›</a:t>
            </a:fld>
            <a:endParaRPr lang="en-US"/>
          </a:p>
        </p:txBody>
      </p:sp>
    </p:spTree>
    <p:extLst>
      <p:ext uri="{BB962C8B-B14F-4D97-AF65-F5344CB8AC3E}">
        <p14:creationId xmlns:p14="http://schemas.microsoft.com/office/powerpoint/2010/main" val="10796518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3" name="Picture 7" descr="cove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subTitle" idx="1"/>
          </p:nvPr>
        </p:nvSpPr>
        <p:spPr>
          <a:xfrm>
            <a:off x="1371600" y="3886200"/>
            <a:ext cx="6400800" cy="10668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D0B0A87-4A8C-D14A-901E-1B34E0862AEC}" type="slidenum">
              <a:rPr lang="en-US"/>
              <a:pPr>
                <a:defRPr/>
              </a:pPr>
              <a:t>‹#›</a:t>
            </a:fld>
            <a:endParaRPr lang="en-US"/>
          </a:p>
        </p:txBody>
      </p:sp>
    </p:spTree>
    <p:extLst>
      <p:ext uri="{BB962C8B-B14F-4D97-AF65-F5344CB8AC3E}">
        <p14:creationId xmlns:p14="http://schemas.microsoft.com/office/powerpoint/2010/main" val="2299860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8CDE20-4D7E-CE4A-BDCD-2E8105D7B905}" type="slidenum">
              <a:rPr lang="en-US"/>
              <a:pPr>
                <a:defRPr/>
              </a:pPr>
              <a:t>‹#›</a:t>
            </a:fld>
            <a:endParaRPr lang="en-US"/>
          </a:p>
        </p:txBody>
      </p:sp>
    </p:spTree>
    <p:extLst>
      <p:ext uri="{BB962C8B-B14F-4D97-AF65-F5344CB8AC3E}">
        <p14:creationId xmlns:p14="http://schemas.microsoft.com/office/powerpoint/2010/main" val="22599771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CF6CE1-411B-9943-8112-C780164F5E47}" type="slidenum">
              <a:rPr lang="en-US"/>
              <a:pPr>
                <a:defRPr/>
              </a:pPr>
              <a:t>‹#›</a:t>
            </a:fld>
            <a:endParaRPr lang="en-US"/>
          </a:p>
        </p:txBody>
      </p:sp>
    </p:spTree>
    <p:extLst>
      <p:ext uri="{BB962C8B-B14F-4D97-AF65-F5344CB8AC3E}">
        <p14:creationId xmlns:p14="http://schemas.microsoft.com/office/powerpoint/2010/main" val="42631568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738060-2446-0745-8B29-7D2B66D0B99C}" type="slidenum">
              <a:rPr lang="en-US"/>
              <a:pPr>
                <a:defRPr/>
              </a:pPr>
              <a:t>‹#›</a:t>
            </a:fld>
            <a:endParaRPr lang="en-US"/>
          </a:p>
        </p:txBody>
      </p:sp>
    </p:spTree>
    <p:extLst>
      <p:ext uri="{BB962C8B-B14F-4D97-AF65-F5344CB8AC3E}">
        <p14:creationId xmlns:p14="http://schemas.microsoft.com/office/powerpoint/2010/main" val="37558005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a:t>Click to edit Master title style</a:t>
            </a:r>
          </a:p>
        </p:txBody>
      </p:sp>
      <p:sp>
        <p:nvSpPr>
          <p:cNvPr id="3" name="Table Placeholder 2"/>
          <p:cNvSpPr>
            <a:spLocks noGrp="1"/>
          </p:cNvSpPr>
          <p:nvPr>
            <p:ph type="tbl" idx="1"/>
          </p:nvPr>
        </p:nvSpPr>
        <p:spPr>
          <a:xfrm>
            <a:off x="457200" y="1066800"/>
            <a:ext cx="8229600" cy="50593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DB6866-50D9-4345-A61A-4CDD3306F061}" type="slidenum">
              <a:rPr lang="en-US"/>
              <a:pPr>
                <a:defRPr/>
              </a:pPr>
              <a:t>‹#›</a:t>
            </a:fld>
            <a:endParaRPr lang="en-US"/>
          </a:p>
        </p:txBody>
      </p:sp>
    </p:spTree>
    <p:extLst>
      <p:ext uri="{BB962C8B-B14F-4D97-AF65-F5344CB8AC3E}">
        <p14:creationId xmlns:p14="http://schemas.microsoft.com/office/powerpoint/2010/main" val="33530646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84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1849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6F79456-5B2D-2B4E-97C4-90F3F0F70E8B}" type="slidenum">
              <a:rPr lang="en-US"/>
              <a:pPr>
                <a:defRPr/>
              </a:pPr>
              <a:t>‹#›</a:t>
            </a:fld>
            <a:endParaRPr lang="en-US"/>
          </a:p>
        </p:txBody>
      </p:sp>
    </p:spTree>
    <p:extLst>
      <p:ext uri="{BB962C8B-B14F-4D97-AF65-F5344CB8AC3E}">
        <p14:creationId xmlns:p14="http://schemas.microsoft.com/office/powerpoint/2010/main" val="16355583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F4A0F91-9BAE-F24E-A15C-84C4F8A90FFC}" type="slidenum">
              <a:rPr lang="en-US"/>
              <a:pPr>
                <a:defRPr/>
              </a:pPr>
              <a:t>‹#›</a:t>
            </a:fld>
            <a:endParaRPr lang="en-US"/>
          </a:p>
        </p:txBody>
      </p:sp>
    </p:spTree>
    <p:extLst>
      <p:ext uri="{BB962C8B-B14F-4D97-AF65-F5344CB8AC3E}">
        <p14:creationId xmlns:p14="http://schemas.microsoft.com/office/powerpoint/2010/main" val="37107448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93FC788-8C97-1A4D-A4BE-363E6E5B4A37}" type="slidenum">
              <a:rPr lang="en-US"/>
              <a:pPr>
                <a:defRPr/>
              </a:pPr>
              <a:t>‹#›</a:t>
            </a:fld>
            <a:endParaRPr lang="en-US"/>
          </a:p>
        </p:txBody>
      </p:sp>
    </p:spTree>
    <p:extLst>
      <p:ext uri="{BB962C8B-B14F-4D97-AF65-F5344CB8AC3E}">
        <p14:creationId xmlns:p14="http://schemas.microsoft.com/office/powerpoint/2010/main" val="19662377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08D3A76-26A9-D244-903B-37FEB4277590}" type="slidenum">
              <a:rPr lang="en-US"/>
              <a:pPr>
                <a:defRPr/>
              </a:pPr>
              <a:t>‹#›</a:t>
            </a:fld>
            <a:endParaRPr lang="en-US"/>
          </a:p>
        </p:txBody>
      </p:sp>
    </p:spTree>
    <p:extLst>
      <p:ext uri="{BB962C8B-B14F-4D97-AF65-F5344CB8AC3E}">
        <p14:creationId xmlns:p14="http://schemas.microsoft.com/office/powerpoint/2010/main" val="19225694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75F42A0-31C7-7147-AF79-3FC29BBEE6A5}" type="slidenum">
              <a:rPr lang="en-US"/>
              <a:pPr>
                <a:defRPr/>
              </a:pPr>
              <a:t>‹#›</a:t>
            </a:fld>
            <a:endParaRPr lang="en-US"/>
          </a:p>
        </p:txBody>
      </p:sp>
    </p:spTree>
    <p:extLst>
      <p:ext uri="{BB962C8B-B14F-4D97-AF65-F5344CB8AC3E}">
        <p14:creationId xmlns:p14="http://schemas.microsoft.com/office/powerpoint/2010/main" val="604806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9F682D0-C4CB-304B-9D4F-A1580F281DA4}" type="slidenum">
              <a:rPr lang="en-US"/>
              <a:pPr>
                <a:defRPr/>
              </a:pPr>
              <a:t>‹#›</a:t>
            </a:fld>
            <a:endParaRPr lang="en-US"/>
          </a:p>
        </p:txBody>
      </p:sp>
    </p:spTree>
    <p:extLst>
      <p:ext uri="{BB962C8B-B14F-4D97-AF65-F5344CB8AC3E}">
        <p14:creationId xmlns:p14="http://schemas.microsoft.com/office/powerpoint/2010/main" val="28968519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BC1256F-2F0A-C14E-B131-73B13A1724C0}" type="slidenum">
              <a:rPr lang="en-US"/>
              <a:pPr>
                <a:defRPr/>
              </a:pPr>
              <a:t>‹#›</a:t>
            </a:fld>
            <a:endParaRPr lang="en-US"/>
          </a:p>
        </p:txBody>
      </p:sp>
    </p:spTree>
    <p:extLst>
      <p:ext uri="{BB962C8B-B14F-4D97-AF65-F5344CB8AC3E}">
        <p14:creationId xmlns:p14="http://schemas.microsoft.com/office/powerpoint/2010/main" val="2541890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8F75F5-AAC3-6F4D-8978-007422922D8D}" type="slidenum">
              <a:rPr lang="en-US"/>
              <a:pPr>
                <a:defRPr/>
              </a:pPr>
              <a:t>‹#›</a:t>
            </a:fld>
            <a:endParaRPr lang="en-US"/>
          </a:p>
        </p:txBody>
      </p:sp>
    </p:spTree>
    <p:extLst>
      <p:ext uri="{BB962C8B-B14F-4D97-AF65-F5344CB8AC3E}">
        <p14:creationId xmlns:p14="http://schemas.microsoft.com/office/powerpoint/2010/main" val="26496336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3153DF5-FFC8-DC4E-A707-C6B0ADD3951A}" type="slidenum">
              <a:rPr lang="en-US"/>
              <a:pPr>
                <a:defRPr/>
              </a:pPr>
              <a:t>‹#›</a:t>
            </a:fld>
            <a:endParaRPr lang="en-US"/>
          </a:p>
        </p:txBody>
      </p:sp>
    </p:spTree>
    <p:extLst>
      <p:ext uri="{BB962C8B-B14F-4D97-AF65-F5344CB8AC3E}">
        <p14:creationId xmlns:p14="http://schemas.microsoft.com/office/powerpoint/2010/main" val="40372064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372080-101C-AA48-8282-F71F95757588}" type="slidenum">
              <a:rPr lang="en-US"/>
              <a:pPr>
                <a:defRPr/>
              </a:pPr>
              <a:t>‹#›</a:t>
            </a:fld>
            <a:endParaRPr lang="en-US"/>
          </a:p>
        </p:txBody>
      </p:sp>
    </p:spTree>
    <p:extLst>
      <p:ext uri="{BB962C8B-B14F-4D97-AF65-F5344CB8AC3E}">
        <p14:creationId xmlns:p14="http://schemas.microsoft.com/office/powerpoint/2010/main" val="19980912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7BD92C-7E27-E54C-B2C5-1C37FDC10ECB}" type="slidenum">
              <a:rPr lang="en-US"/>
              <a:pPr>
                <a:defRPr/>
              </a:pPr>
              <a:t>‹#›</a:t>
            </a:fld>
            <a:endParaRPr lang="en-US"/>
          </a:p>
        </p:txBody>
      </p:sp>
    </p:spTree>
    <p:extLst>
      <p:ext uri="{BB962C8B-B14F-4D97-AF65-F5344CB8AC3E}">
        <p14:creationId xmlns:p14="http://schemas.microsoft.com/office/powerpoint/2010/main" val="10469379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B79CF4F-1067-6043-BB74-3D3E4F0964EA}" type="slidenum">
              <a:rPr lang="en-US"/>
              <a:pPr>
                <a:defRPr/>
              </a:pPr>
              <a:t>‹#›</a:t>
            </a:fld>
            <a:endParaRPr lang="en-US"/>
          </a:p>
        </p:txBody>
      </p:sp>
    </p:spTree>
    <p:extLst>
      <p:ext uri="{BB962C8B-B14F-4D97-AF65-F5344CB8AC3E}">
        <p14:creationId xmlns:p14="http://schemas.microsoft.com/office/powerpoint/2010/main" val="20825109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261BA54-F753-C54F-B4F1-3D2BC85264BA}" type="slidenum">
              <a:rPr lang="en-US"/>
              <a:pPr>
                <a:defRPr/>
              </a:pPr>
              <a:t>‹#›</a:t>
            </a:fld>
            <a:endParaRPr lang="en-US"/>
          </a:p>
        </p:txBody>
      </p:sp>
    </p:spTree>
    <p:extLst>
      <p:ext uri="{BB962C8B-B14F-4D97-AF65-F5344CB8AC3E}">
        <p14:creationId xmlns:p14="http://schemas.microsoft.com/office/powerpoint/2010/main" val="8855213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0546" name="Rectangle 1026"/>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620547"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eaLnBrk="0" hangingPunct="0">
              <a:defRPr/>
            </a:lvl1pPr>
          </a:lstStyle>
          <a:p>
            <a:pPr>
              <a:defRPr/>
            </a:pPr>
            <a:endParaRPr lang="en-US"/>
          </a:p>
        </p:txBody>
      </p:sp>
      <p:sp>
        <p:nvSpPr>
          <p:cNvPr id="9" name="Rectangle 1029"/>
          <p:cNvSpPr>
            <a:spLocks noGrp="1" noChangeArrowheads="1"/>
          </p:cNvSpPr>
          <p:nvPr>
            <p:ph type="ftr" sz="quarter" idx="11"/>
          </p:nvPr>
        </p:nvSpPr>
        <p:spPr>
          <a:xfrm>
            <a:off x="3505200" y="6400800"/>
            <a:ext cx="2895600" cy="457200"/>
          </a:xfrm>
        </p:spPr>
        <p:txBody>
          <a:bodyPr anchorCtr="0"/>
          <a:lstStyle>
            <a:lvl1pPr eaLnBrk="0" hangingPunct="0">
              <a:defRPr/>
            </a:lvl1pPr>
          </a:lstStyle>
          <a:p>
            <a:pPr>
              <a:defRPr/>
            </a:pPr>
            <a:endParaRPr lang="en-US"/>
          </a:p>
        </p:txBody>
      </p:sp>
      <p:sp>
        <p:nvSpPr>
          <p:cNvPr id="10" name="Rectangle 1030"/>
          <p:cNvSpPr>
            <a:spLocks noGrp="1" noChangeArrowheads="1"/>
          </p:cNvSpPr>
          <p:nvPr>
            <p:ph type="sldNum" sz="quarter" idx="12"/>
          </p:nvPr>
        </p:nvSpPr>
        <p:spPr/>
        <p:txBody>
          <a:bodyPr anchorCtr="0"/>
          <a:lstStyle>
            <a:lvl1pPr eaLnBrk="0" hangingPunct="0">
              <a:defRPr>
                <a:ea typeface="ＭＳ Ｐゴシック" charset="0"/>
                <a:cs typeface="ＭＳ Ｐゴシック" charset="0"/>
              </a:defRPr>
            </a:lvl1pPr>
          </a:lstStyle>
          <a:p>
            <a:pPr>
              <a:defRPr/>
            </a:pPr>
            <a:fld id="{8DCAAB6F-DE34-0F40-A455-0E01D11C25A4}" type="slidenum">
              <a:rPr lang="en-US"/>
              <a:pPr>
                <a:defRPr/>
              </a:pPr>
              <a:t>‹#›</a:t>
            </a:fld>
            <a:endParaRPr lang="en-US"/>
          </a:p>
        </p:txBody>
      </p:sp>
    </p:spTree>
    <p:extLst>
      <p:ext uri="{BB962C8B-B14F-4D97-AF65-F5344CB8AC3E}">
        <p14:creationId xmlns:p14="http://schemas.microsoft.com/office/powerpoint/2010/main" val="9448385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30C05B3-445C-B44A-AC11-DE41AB6CB6FD}" type="slidenum">
              <a:rPr lang="en-US"/>
              <a:pPr>
                <a:defRPr/>
              </a:pPr>
              <a:t>‹#›</a:t>
            </a:fld>
            <a:endParaRPr lang="en-US"/>
          </a:p>
        </p:txBody>
      </p:sp>
    </p:spTree>
    <p:extLst>
      <p:ext uri="{BB962C8B-B14F-4D97-AF65-F5344CB8AC3E}">
        <p14:creationId xmlns:p14="http://schemas.microsoft.com/office/powerpoint/2010/main" val="25383715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0D06557-B1DD-D04D-8B8F-E5819AFAC0CE}" type="slidenum">
              <a:rPr lang="en-US"/>
              <a:pPr>
                <a:defRPr/>
              </a:pPr>
              <a:t>‹#›</a:t>
            </a:fld>
            <a:endParaRPr lang="en-US"/>
          </a:p>
        </p:txBody>
      </p:sp>
    </p:spTree>
    <p:extLst>
      <p:ext uri="{BB962C8B-B14F-4D97-AF65-F5344CB8AC3E}">
        <p14:creationId xmlns:p14="http://schemas.microsoft.com/office/powerpoint/2010/main" val="4457480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23EBB5B-DE67-8D4A-B084-630D70EDB1A8}" type="slidenum">
              <a:rPr lang="en-US"/>
              <a:pPr>
                <a:defRPr/>
              </a:pPr>
              <a:t>‹#›</a:t>
            </a:fld>
            <a:endParaRPr lang="en-US"/>
          </a:p>
        </p:txBody>
      </p:sp>
    </p:spTree>
    <p:extLst>
      <p:ext uri="{BB962C8B-B14F-4D97-AF65-F5344CB8AC3E}">
        <p14:creationId xmlns:p14="http://schemas.microsoft.com/office/powerpoint/2010/main" val="38446268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7B9E212-E4C8-3E47-BF8C-77D43902AF79}" type="slidenum">
              <a:rPr lang="en-US"/>
              <a:pPr>
                <a:defRPr/>
              </a:pPr>
              <a:t>‹#›</a:t>
            </a:fld>
            <a:endParaRPr lang="en-US"/>
          </a:p>
        </p:txBody>
      </p:sp>
    </p:spTree>
    <p:extLst>
      <p:ext uri="{BB962C8B-B14F-4D97-AF65-F5344CB8AC3E}">
        <p14:creationId xmlns:p14="http://schemas.microsoft.com/office/powerpoint/2010/main" val="2988090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5.jpe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17" Type="http://schemas.openxmlformats.org/officeDocument/2006/relationships/image" Target="../media/image9.png"/><Relationship Id="rId2" Type="http://schemas.openxmlformats.org/officeDocument/2006/relationships/slideLayout" Target="../slideLayouts/slideLayout96.xml"/><Relationship Id="rId16" Type="http://schemas.openxmlformats.org/officeDocument/2006/relationships/image" Target="../media/image8.png"/><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image" Target="../media/image7.png"/><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6.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19.jpe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20.jpe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3.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4.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4" Type="http://schemas.openxmlformats.org/officeDocument/2006/relationships/image" Target="../media/image21.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6.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6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68.xml"/><Relationship Id="rId7" Type="http://schemas.openxmlformats.org/officeDocument/2006/relationships/theme" Target="../theme/theme18.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5" Type="http://schemas.openxmlformats.org/officeDocument/2006/relationships/slideLayout" Target="../slideLayouts/slideLayout170.xml"/><Relationship Id="rId4" Type="http://schemas.openxmlformats.org/officeDocument/2006/relationships/slideLayout" Target="../slideLayouts/slideLayout169.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19.xml"/><Relationship Id="rId1" Type="http://schemas.openxmlformats.org/officeDocument/2006/relationships/slideLayout" Target="../slideLayouts/slideLayout172.xml"/><Relationship Id="rId5" Type="http://schemas.openxmlformats.org/officeDocument/2006/relationships/image" Target="../media/image24.png"/><Relationship Id="rId4" Type="http://schemas.openxmlformats.org/officeDocument/2006/relationships/image" Target="../media/image2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theme" Target="../theme/theme20.xml"/><Relationship Id="rId1" Type="http://schemas.openxmlformats.org/officeDocument/2006/relationships/slideLayout" Target="../slideLayouts/slideLayout173.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175.xml"/><Relationship Id="rId1" Type="http://schemas.openxmlformats.org/officeDocument/2006/relationships/slideLayout" Target="../slideLayouts/slideLayout174.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theme" Target="../theme/theme22.xml"/><Relationship Id="rId1" Type="http://schemas.openxmlformats.org/officeDocument/2006/relationships/slideLayout" Target="../slideLayouts/slideLayout17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27.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23.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24.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5.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29.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6.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7.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30.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8.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3.jpe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9.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theme" Target="../theme/theme30.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31.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32.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theme" Target="../theme/theme33.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0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34.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1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5.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5.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17" Type="http://schemas.openxmlformats.org/officeDocument/2006/relationships/image" Target="../media/image9.png"/><Relationship Id="rId2" Type="http://schemas.openxmlformats.org/officeDocument/2006/relationships/slideLayout" Target="../slideLayouts/slideLayout36.xml"/><Relationship Id="rId16" Type="http://schemas.openxmlformats.org/officeDocument/2006/relationships/image" Target="../media/image8.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7.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13.jpe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5.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6.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image" Target="../media/image18.jpeg"/><Relationship Id="rId5" Type="http://schemas.openxmlformats.org/officeDocument/2006/relationships/theme" Target="../theme/theme8.xml"/><Relationship Id="rId4"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9.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6AC55C1-B05A-7B4B-9DC3-16B8C9DF93B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430" r:id="rId1"/>
    <p:sldLayoutId id="2147486431" r:id="rId2"/>
    <p:sldLayoutId id="2147486432" r:id="rId3"/>
    <p:sldLayoutId id="2147486433" r:id="rId4"/>
    <p:sldLayoutId id="2147486434" r:id="rId5"/>
    <p:sldLayoutId id="2147486435" r:id="rId6"/>
    <p:sldLayoutId id="2147486436" r:id="rId7"/>
    <p:sldLayoutId id="2147486437" r:id="rId8"/>
    <p:sldLayoutId id="2147486438" r:id="rId9"/>
    <p:sldLayoutId id="2147486439" r:id="rId10"/>
    <p:sldLayoutId id="21474864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6498"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49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9524"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latin typeface="Arial" pitchFamily="-105" charset="0"/>
                <a:ea typeface="+mn-ea"/>
                <a:cs typeface="+mn-cs"/>
              </a:defRPr>
            </a:lvl1pPr>
          </a:lstStyle>
          <a:p>
            <a:pPr>
              <a:defRPr/>
            </a:pPr>
            <a:endParaRPr lang="en-US"/>
          </a:p>
        </p:txBody>
      </p:sp>
      <p:sp>
        <p:nvSpPr>
          <p:cNvPr id="619525"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latin typeface="Arial" pitchFamily="-105" charset="0"/>
                <a:ea typeface="+mn-ea"/>
                <a:cs typeface="+mn-cs"/>
              </a:defRPr>
            </a:lvl1pPr>
          </a:lstStyle>
          <a:p>
            <a:pPr>
              <a:defRPr/>
            </a:pPr>
            <a:endParaRPr lang="en-US"/>
          </a:p>
        </p:txBody>
      </p:sp>
      <p:sp>
        <p:nvSpPr>
          <p:cNvPr id="619526"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latin typeface="Arial" charset="0"/>
                <a:ea typeface="Osaka" charset="0"/>
                <a:cs typeface="Osaka" charset="0"/>
              </a:defRPr>
            </a:lvl1pPr>
          </a:lstStyle>
          <a:p>
            <a:pPr>
              <a:defRPr/>
            </a:pPr>
            <a:fld id="{50FA146A-A87D-054A-BC59-77A9084C4622}" type="slidenum">
              <a:rPr lang="en-US"/>
              <a:pPr>
                <a:defRPr/>
              </a:pPr>
              <a:t>‹#›</a:t>
            </a:fld>
            <a:endParaRPr lang="en-US"/>
          </a:p>
        </p:txBody>
      </p:sp>
      <p:pic>
        <p:nvPicPr>
          <p:cNvPr id="106503"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504"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565" r:id="rId1"/>
    <p:sldLayoutId id="2147486566" r:id="rId2"/>
    <p:sldLayoutId id="2147486567" r:id="rId3"/>
    <p:sldLayoutId id="2147486568" r:id="rId4"/>
    <p:sldLayoutId id="2147486569" r:id="rId5"/>
    <p:sldLayoutId id="2147486570" r:id="rId6"/>
    <p:sldLayoutId id="2147486571" r:id="rId7"/>
    <p:sldLayoutId id="2147486572" r:id="rId8"/>
    <p:sldLayoutId id="2147486573" r:id="rId9"/>
    <p:sldLayoutId id="2147486574" r:id="rId10"/>
    <p:sldLayoutId id="214748657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36930"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6931"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693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pitchFamily="-105" charset="0"/>
                <a:ea typeface="Osaka"/>
                <a:cs typeface="Osaka"/>
              </a:defRPr>
            </a:lvl1pPr>
          </a:lstStyle>
          <a:p>
            <a:pPr>
              <a:defRPr/>
            </a:pPr>
            <a:endParaRPr lang="en-US"/>
          </a:p>
        </p:txBody>
      </p:sp>
      <p:sp>
        <p:nvSpPr>
          <p:cNvPr id="63693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pitchFamily="-105" charset="0"/>
                <a:ea typeface="Osaka"/>
                <a:cs typeface="Osaka"/>
              </a:defRPr>
            </a:lvl1pPr>
          </a:lstStyle>
          <a:p>
            <a:pPr>
              <a:defRPr/>
            </a:pPr>
            <a:endParaRPr lang="en-US"/>
          </a:p>
        </p:txBody>
      </p:sp>
      <p:sp>
        <p:nvSpPr>
          <p:cNvPr id="63693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420FD963-0A34-124C-B311-CFF82FEB6EC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576" r:id="rId1"/>
    <p:sldLayoutId id="2147486577" r:id="rId2"/>
    <p:sldLayoutId id="2147486578" r:id="rId3"/>
    <p:sldLayoutId id="2147486579" r:id="rId4"/>
    <p:sldLayoutId id="2147486580" r:id="rId5"/>
    <p:sldLayoutId id="2147486581" r:id="rId6"/>
    <p:sldLayoutId id="2147486582" r:id="rId7"/>
    <p:sldLayoutId id="2147486583" r:id="rId8"/>
    <p:sldLayoutId id="2147486584" r:id="rId9"/>
    <p:sldLayoutId id="2147486585" r:id="rId10"/>
    <p:sldLayoutId id="2147486586"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8980"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mn-ea"/>
                <a:cs typeface="+mn-cs"/>
              </a:defRPr>
            </a:lvl1pPr>
          </a:lstStyle>
          <a:p>
            <a:pPr>
              <a:defRPr/>
            </a:pPr>
            <a:endParaRPr lang="en-US"/>
          </a:p>
        </p:txBody>
      </p:sp>
      <p:sp>
        <p:nvSpPr>
          <p:cNvPr id="638981"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mn-ea"/>
                <a:cs typeface="+mn-cs"/>
              </a:defRPr>
            </a:lvl1pPr>
          </a:lstStyle>
          <a:p>
            <a:pPr>
              <a:defRPr/>
            </a:pPr>
            <a:endParaRPr lang="en-US"/>
          </a:p>
        </p:txBody>
      </p:sp>
      <p:sp>
        <p:nvSpPr>
          <p:cNvPr id="638982"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Osaka" charset="0"/>
                <a:cs typeface="Osaka" charset="0"/>
              </a:defRPr>
            </a:lvl1pPr>
          </a:lstStyle>
          <a:p>
            <a:pPr>
              <a:defRPr/>
            </a:pPr>
            <a:fld id="{F2A1F3E0-81CB-E74B-A0F9-E7BAAC011B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87" r:id="rId1"/>
    <p:sldLayoutId id="2147486588" r:id="rId2"/>
    <p:sldLayoutId id="2147486589" r:id="rId3"/>
    <p:sldLayoutId id="2147486590" r:id="rId4"/>
    <p:sldLayoutId id="2147486591" r:id="rId5"/>
    <p:sldLayoutId id="2147486592" r:id="rId6"/>
    <p:sldLayoutId id="2147486593" r:id="rId7"/>
    <p:sldLayoutId id="2147486594" r:id="rId8"/>
    <p:sldLayoutId id="2147486595" r:id="rId9"/>
    <p:sldLayoutId id="2147486596" r:id="rId10"/>
    <p:sldLayoutId id="214748659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1" hangingPunct="1">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000000"/>
                </a:solidFill>
                <a:latin typeface="Times New Roman" charset="0"/>
              </a:defRPr>
            </a:lvl1pPr>
          </a:lstStyle>
          <a:p>
            <a:pPr>
              <a:defRPr/>
            </a:pPr>
            <a:fld id="{85F31886-9974-3648-8926-9CE163F34D69}" type="slidenum">
              <a:rPr lang="en-US"/>
              <a:pPr>
                <a:defRPr/>
              </a:pPr>
              <a:t>‹#›</a:t>
            </a:fld>
            <a:endParaRPr lang="en-US"/>
          </a:p>
        </p:txBody>
      </p:sp>
      <p:pic>
        <p:nvPicPr>
          <p:cNvPr id="143366"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6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598" r:id="rId1"/>
    <p:sldLayoutId id="2147486599" r:id="rId2"/>
    <p:sldLayoutId id="2147486600" r:id="rId3"/>
    <p:sldLayoutId id="2147486601" r:id="rId4"/>
    <p:sldLayoutId id="2147486602" r:id="rId5"/>
    <p:sldLayoutId id="2147486603" r:id="rId6"/>
    <p:sldLayoutId id="2147486604" r:id="rId7"/>
    <p:sldLayoutId id="2147486605" r:id="rId8"/>
    <p:sldLayoutId id="2147486606" r:id="rId9"/>
    <p:sldLayoutId id="2147486607" r:id="rId10"/>
    <p:sldLayoutId id="214748660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55650" name="Group 2"/>
          <p:cNvGrpSpPr>
            <a:grpSpLocks/>
          </p:cNvGrpSpPr>
          <p:nvPr/>
        </p:nvGrpSpPr>
        <p:grpSpPr bwMode="auto">
          <a:xfrm>
            <a:off x="3800475" y="1789113"/>
            <a:ext cx="5340350" cy="5056187"/>
            <a:chOff x="2394" y="1127"/>
            <a:chExt cx="3364" cy="3185"/>
          </a:xfrm>
        </p:grpSpPr>
        <p:sp>
          <p:nvSpPr>
            <p:cNvPr id="40755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40755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40755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40755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5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40756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40756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40756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40756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40756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6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6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6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6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6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7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7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7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7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7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7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7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7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7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7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40758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40758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40758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8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8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40758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40758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40758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8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grpSp>
      <p:sp>
        <p:nvSpPr>
          <p:cNvPr id="40758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7590"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7591"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latin typeface="Tahoma" pitchFamily="-112" charset="-52"/>
                <a:ea typeface="+mn-ea"/>
                <a:cs typeface="+mn-cs"/>
              </a:defRPr>
            </a:lvl1pPr>
          </a:lstStyle>
          <a:p>
            <a:pPr>
              <a:defRPr/>
            </a:pPr>
            <a:endParaRPr lang="en-US"/>
          </a:p>
        </p:txBody>
      </p:sp>
      <p:sp>
        <p:nvSpPr>
          <p:cNvPr id="40759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pitchFamily="-112" charset="-52"/>
                <a:ea typeface="+mn-ea"/>
                <a:cs typeface="+mn-cs"/>
              </a:defRPr>
            </a:lvl1pPr>
          </a:lstStyle>
          <a:p>
            <a:pPr>
              <a:defRPr/>
            </a:pPr>
            <a:endParaRPr lang="en-US"/>
          </a:p>
        </p:txBody>
      </p:sp>
      <p:sp>
        <p:nvSpPr>
          <p:cNvPr id="40759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charset="0"/>
              </a:defRPr>
            </a:lvl1pPr>
          </a:lstStyle>
          <a:p>
            <a:pPr>
              <a:defRPr/>
            </a:pPr>
            <a:fld id="{E4847435-5F1E-9242-8954-972F376FA99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609" r:id="rId1"/>
    <p:sldLayoutId id="2147486610" r:id="rId2"/>
    <p:sldLayoutId id="2147486611" r:id="rId3"/>
    <p:sldLayoutId id="2147486612" r:id="rId4"/>
    <p:sldLayoutId id="2147486613" r:id="rId5"/>
    <p:sldLayoutId id="2147486614" r:id="rId6"/>
    <p:sldLayoutId id="2147486615" r:id="rId7"/>
    <p:sldLayoutId id="2147486616" r:id="rId8"/>
    <p:sldLayoutId id="2147486617" r:id="rId9"/>
    <p:sldLayoutId id="2147486618" r:id="rId10"/>
    <p:sldLayoutId id="214748661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4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defRPr sz="1400">
                <a:solidFill>
                  <a:srgbClr val="000000"/>
                </a:solidFill>
                <a:latin typeface="Times New Roman" charset="0"/>
                <a:ea typeface="ＭＳ Ｐゴシック"/>
                <a:cs typeface="ＭＳ Ｐゴシック"/>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defRPr sz="1400">
                <a:solidFill>
                  <a:srgbClr val="000000"/>
                </a:solidFill>
                <a:latin typeface="Times New Roman" charset="0"/>
                <a:ea typeface="ＭＳ Ｐゴシック"/>
                <a:cs typeface="ＭＳ Ｐゴシック"/>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21236D9-C9CF-EA45-BBA9-E7D5BA07D3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20" r:id="rId1"/>
    <p:sldLayoutId id="2147486621" r:id="rId2"/>
  </p:sldLayoutIdLst>
  <p:txStyles>
    <p:titleStyle>
      <a:lvl1pPr algn="ctr" rtl="0" eaLnBrk="0" fontAlgn="base" hangingPunct="0">
        <a:spcBef>
          <a:spcPct val="0"/>
        </a:spcBef>
        <a:spcAft>
          <a:spcPct val="0"/>
        </a:spcAft>
        <a:defRPr kumimoji="1" sz="4400" b="1">
          <a:solidFill>
            <a:schemeClr val="tx2"/>
          </a:solidFill>
          <a:latin typeface="Arial"/>
          <a:ea typeface="+mj-ea"/>
          <a:cs typeface="Arial"/>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a:solidFill>
            <a:schemeClr val="tx1"/>
          </a:solidFill>
          <a:latin typeface="Arial"/>
          <a:ea typeface="+mn-ea"/>
          <a:cs typeface="Arial"/>
        </a:defRPr>
      </a:lvl1pPr>
      <a:lvl2pPr marL="965200" indent="-385763" algn="l" rtl="0" eaLnBrk="0" fontAlgn="base" hangingPunct="0">
        <a:spcBef>
          <a:spcPct val="20000"/>
        </a:spcBef>
        <a:spcAft>
          <a:spcPct val="0"/>
        </a:spcAft>
        <a:buClr>
          <a:srgbClr val="2D5902"/>
        </a:buClr>
        <a:buFont typeface="Wingdings" charset="0"/>
        <a:buChar char=""/>
        <a:defRPr kumimoji="1" sz="2800" b="1">
          <a:solidFill>
            <a:schemeClr val="tx1"/>
          </a:solidFill>
          <a:latin typeface="Arial"/>
          <a:ea typeface="+mn-ea"/>
          <a:cs typeface="Arial"/>
        </a:defRPr>
      </a:lvl2pPr>
      <a:lvl3pPr marL="1484313" indent="-331788" algn="l" rtl="0" eaLnBrk="0" fontAlgn="base" hangingPunct="0">
        <a:spcBef>
          <a:spcPct val="20000"/>
        </a:spcBef>
        <a:spcAft>
          <a:spcPct val="0"/>
        </a:spcAft>
        <a:buClr>
          <a:srgbClr val="2D5902"/>
        </a:buClr>
        <a:buFont typeface="Wingdings" charset="0"/>
        <a:buChar char=""/>
        <a:defRPr kumimoji="1" sz="2400" b="1">
          <a:solidFill>
            <a:schemeClr val="tx1"/>
          </a:solidFill>
          <a:latin typeface="Arial"/>
          <a:ea typeface="+mn-ea"/>
          <a:cs typeface="Arial"/>
        </a:defRPr>
      </a:lvl3pPr>
      <a:lvl4pPr marL="1949450" indent="-296863"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4pPr>
      <a:lvl5pPr marL="2343150" indent="-279400"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10"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7101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71012"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7101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7101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71015"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71016"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eaLnBrk="1" hangingPunct="1"/>
            <a:endParaRPr kumimoji="1" lang="en-US">
              <a:solidFill>
                <a:srgbClr val="000000"/>
              </a:solidFill>
            </a:endParaRPr>
          </a:p>
        </p:txBody>
      </p:sp>
      <p:sp>
        <p:nvSpPr>
          <p:cNvPr id="171017"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71018"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0107"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rgbClr val="000000"/>
                </a:solidFill>
                <a:latin typeface="Arial" pitchFamily="-112" charset="0"/>
                <a:ea typeface="+mn-ea"/>
                <a:cs typeface="+mn-cs"/>
              </a:defRPr>
            </a:lvl1pPr>
          </a:lstStyle>
          <a:p>
            <a:pPr>
              <a:defRPr/>
            </a:pPr>
            <a:endParaRPr lang="en-US"/>
          </a:p>
        </p:txBody>
      </p:sp>
      <p:sp>
        <p:nvSpPr>
          <p:cNvPr id="260108"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Arial" pitchFamily="-112" charset="0"/>
                <a:ea typeface="+mn-ea"/>
                <a:cs typeface="+mn-cs"/>
              </a:defRPr>
            </a:lvl1pPr>
          </a:lstStyle>
          <a:p>
            <a:pPr>
              <a:defRPr/>
            </a:pPr>
            <a:endParaRPr lang="en-US"/>
          </a:p>
        </p:txBody>
      </p:sp>
      <p:sp>
        <p:nvSpPr>
          <p:cNvPr id="260109"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Arial" charset="0"/>
              </a:defRPr>
            </a:lvl1pPr>
          </a:lstStyle>
          <a:p>
            <a:pPr>
              <a:defRPr/>
            </a:pPr>
            <a:fld id="{63D59FBF-FAB3-5D40-8BBF-A36F105727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22" r:id="rId1"/>
    <p:sldLayoutId id="2147486623" r:id="rId2"/>
    <p:sldLayoutId id="2147486624" r:id="rId3"/>
    <p:sldLayoutId id="2147486625" r:id="rId4"/>
    <p:sldLayoutId id="2147486626" r:id="rId5"/>
    <p:sldLayoutId id="2147486627" r:id="rId6"/>
    <p:sldLayoutId id="2147486628" r:id="rId7"/>
    <p:sldLayoutId id="2147486629" r:id="rId8"/>
    <p:sldLayoutId id="2147486630" r:id="rId9"/>
    <p:sldLayoutId id="2147486631" r:id="rId10"/>
    <p:sldLayoutId id="2147486632"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5pPr>
      <a:lvl6pPr marL="457200" algn="l" rtl="0" fontAlgn="base">
        <a:spcBef>
          <a:spcPct val="0"/>
        </a:spcBef>
        <a:spcAft>
          <a:spcPct val="0"/>
        </a:spcAft>
        <a:defRPr sz="4400">
          <a:solidFill>
            <a:schemeClr val="tx2"/>
          </a:solidFill>
          <a:latin typeface="Arial" pitchFamily="-110" charset="0"/>
        </a:defRPr>
      </a:lvl6pPr>
      <a:lvl7pPr marL="914400" algn="l" rtl="0" fontAlgn="base">
        <a:spcBef>
          <a:spcPct val="0"/>
        </a:spcBef>
        <a:spcAft>
          <a:spcPct val="0"/>
        </a:spcAft>
        <a:defRPr sz="4400">
          <a:solidFill>
            <a:schemeClr val="tx2"/>
          </a:solidFill>
          <a:latin typeface="Arial" pitchFamily="-110" charset="0"/>
        </a:defRPr>
      </a:lvl7pPr>
      <a:lvl8pPr marL="1371600" algn="l" rtl="0" fontAlgn="base">
        <a:spcBef>
          <a:spcPct val="0"/>
        </a:spcBef>
        <a:spcAft>
          <a:spcPct val="0"/>
        </a:spcAft>
        <a:defRPr sz="4400">
          <a:solidFill>
            <a:schemeClr val="tx2"/>
          </a:solidFill>
          <a:latin typeface="Arial" pitchFamily="-110" charset="0"/>
        </a:defRPr>
      </a:lvl8pPr>
      <a:lvl9pPr marL="1828800" algn="l" rtl="0" fontAlgn="base">
        <a:spcBef>
          <a:spcPct val="0"/>
        </a:spcBef>
        <a:spcAft>
          <a:spcPct val="0"/>
        </a:spcAft>
        <a:defRPr sz="4400">
          <a:solidFill>
            <a:schemeClr val="tx2"/>
          </a:solidFill>
          <a:latin typeface="Arial" pitchFamily="-110"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ＭＳ Ｐゴシック" pitchFamily="-110" charset="-128"/>
        </a:defRPr>
      </a:lvl5pPr>
      <a:lvl6pPr marL="2514600" indent="-228600"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6pPr>
      <a:lvl7pPr marL="2971800" indent="-228600"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7pPr>
      <a:lvl8pPr marL="3429000" indent="-228600"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8pPr>
      <a:lvl9pPr marL="3886200" indent="-228600"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C6506526-4706-4D49-95DC-D09F457650B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33" r:id="rId1"/>
    <p:sldLayoutId id="2147486634" r:id="rId2"/>
    <p:sldLayoutId id="2147486635"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7394" name="Group 2"/>
          <p:cNvGrpSpPr>
            <a:grpSpLocks/>
          </p:cNvGrpSpPr>
          <p:nvPr/>
        </p:nvGrpSpPr>
        <p:grpSpPr bwMode="auto">
          <a:xfrm>
            <a:off x="6303963" y="0"/>
            <a:ext cx="2840037" cy="3254375"/>
            <a:chOff x="3115" y="0"/>
            <a:chExt cx="2170" cy="2486"/>
          </a:xfrm>
        </p:grpSpPr>
        <p:grpSp>
          <p:nvGrpSpPr>
            <p:cNvPr id="187400" name="Group 3"/>
            <p:cNvGrpSpPr>
              <a:grpSpLocks/>
            </p:cNvGrpSpPr>
            <p:nvPr/>
          </p:nvGrpSpPr>
          <p:grpSpPr bwMode="auto">
            <a:xfrm>
              <a:off x="4080" y="1910"/>
              <a:ext cx="768" cy="576"/>
              <a:chOff x="0" y="0"/>
              <a:chExt cx="768" cy="576"/>
            </a:xfrm>
          </p:grpSpPr>
          <p:sp>
            <p:nvSpPr>
              <p:cNvPr id="187532"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spcBef>
                    <a:spcPct val="20000"/>
                  </a:spcBef>
                  <a:buClr>
                    <a:srgbClr val="FF3399"/>
                  </a:buClr>
                  <a:buFontTx/>
                  <a:buChar char="•"/>
                </a:pPr>
                <a:endParaRPr lang="en-US" sz="3200">
                  <a:solidFill>
                    <a:srgbClr val="FFCC00"/>
                  </a:solidFill>
                  <a:latin typeface="Arial Black" charset="0"/>
                </a:endParaRPr>
              </a:p>
            </p:txBody>
          </p:sp>
          <p:sp>
            <p:nvSpPr>
              <p:cNvPr id="187533"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spcBef>
                    <a:spcPct val="20000"/>
                  </a:spcBef>
                  <a:buClr>
                    <a:srgbClr val="FF3399"/>
                  </a:buClr>
                  <a:buFontTx/>
                  <a:buChar char="•"/>
                </a:pPr>
                <a:endParaRPr lang="en-US" sz="3200">
                  <a:solidFill>
                    <a:srgbClr val="FFCC00"/>
                  </a:solidFill>
                  <a:latin typeface="Arial Black" charset="0"/>
                </a:endParaRPr>
              </a:p>
            </p:txBody>
          </p:sp>
        </p:grpSp>
        <p:grpSp>
          <p:nvGrpSpPr>
            <p:cNvPr id="187401" name="Group 6"/>
            <p:cNvGrpSpPr>
              <a:grpSpLocks/>
            </p:cNvGrpSpPr>
            <p:nvPr/>
          </p:nvGrpSpPr>
          <p:grpSpPr bwMode="auto">
            <a:xfrm>
              <a:off x="4257" y="1103"/>
              <a:ext cx="768" cy="576"/>
              <a:chOff x="0" y="0"/>
              <a:chExt cx="768" cy="576"/>
            </a:xfrm>
          </p:grpSpPr>
          <p:sp>
            <p:nvSpPr>
              <p:cNvPr id="187530"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spcBef>
                    <a:spcPct val="20000"/>
                  </a:spcBef>
                  <a:buClr>
                    <a:srgbClr val="FF3399"/>
                  </a:buClr>
                  <a:buFontTx/>
                  <a:buChar char="•"/>
                </a:pPr>
                <a:endParaRPr lang="en-US" sz="3200">
                  <a:solidFill>
                    <a:srgbClr val="FFCC00"/>
                  </a:solidFill>
                  <a:latin typeface="Arial Black" charset="0"/>
                </a:endParaRPr>
              </a:p>
            </p:txBody>
          </p:sp>
          <p:sp>
            <p:nvSpPr>
              <p:cNvPr id="187531"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spcBef>
                    <a:spcPct val="20000"/>
                  </a:spcBef>
                  <a:buClr>
                    <a:srgbClr val="FF3399"/>
                  </a:buClr>
                  <a:buFontTx/>
                  <a:buChar char="•"/>
                </a:pPr>
                <a:endParaRPr lang="en-US" sz="3200">
                  <a:solidFill>
                    <a:srgbClr val="FFCC00"/>
                  </a:solidFill>
                  <a:latin typeface="Arial Black" charset="0"/>
                </a:endParaRPr>
              </a:p>
            </p:txBody>
          </p:sp>
        </p:grpSp>
        <p:grpSp>
          <p:nvGrpSpPr>
            <p:cNvPr id="187402" name="Group 9"/>
            <p:cNvGrpSpPr>
              <a:grpSpLocks/>
            </p:cNvGrpSpPr>
            <p:nvPr/>
          </p:nvGrpSpPr>
          <p:grpSpPr bwMode="auto">
            <a:xfrm>
              <a:off x="3134" y="0"/>
              <a:ext cx="768" cy="576"/>
              <a:chOff x="0" y="0"/>
              <a:chExt cx="768" cy="576"/>
            </a:xfrm>
          </p:grpSpPr>
          <p:sp>
            <p:nvSpPr>
              <p:cNvPr id="187528"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spcBef>
                    <a:spcPct val="20000"/>
                  </a:spcBef>
                  <a:buClr>
                    <a:srgbClr val="FF3399"/>
                  </a:buClr>
                  <a:buFontTx/>
                  <a:buChar char="•"/>
                </a:pPr>
                <a:endParaRPr lang="en-US" sz="3200">
                  <a:solidFill>
                    <a:srgbClr val="FFCC00"/>
                  </a:solidFill>
                  <a:latin typeface="Arial Black" charset="0"/>
                </a:endParaRPr>
              </a:p>
            </p:txBody>
          </p:sp>
          <p:sp>
            <p:nvSpPr>
              <p:cNvPr id="187529"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spcBef>
                    <a:spcPct val="20000"/>
                  </a:spcBef>
                  <a:buClr>
                    <a:srgbClr val="FF3399"/>
                  </a:buClr>
                  <a:buFontTx/>
                  <a:buChar char="•"/>
                </a:pPr>
                <a:endParaRPr lang="en-US" sz="3200">
                  <a:solidFill>
                    <a:srgbClr val="FFCC00"/>
                  </a:solidFill>
                  <a:latin typeface="Arial Black" charset="0"/>
                </a:endParaRPr>
              </a:p>
            </p:txBody>
          </p:sp>
        </p:grpSp>
        <p:grpSp>
          <p:nvGrpSpPr>
            <p:cNvPr id="187403" name="Group 12"/>
            <p:cNvGrpSpPr>
              <a:grpSpLocks/>
            </p:cNvGrpSpPr>
            <p:nvPr/>
          </p:nvGrpSpPr>
          <p:grpSpPr bwMode="auto">
            <a:xfrm>
              <a:off x="3115" y="0"/>
              <a:ext cx="2170" cy="1702"/>
              <a:chOff x="3115" y="0"/>
              <a:chExt cx="2170" cy="1702"/>
            </a:xfrm>
          </p:grpSpPr>
          <p:grpSp>
            <p:nvGrpSpPr>
              <p:cNvPr id="187404" name="Group 13"/>
              <p:cNvGrpSpPr>
                <a:grpSpLocks/>
              </p:cNvGrpSpPr>
              <p:nvPr/>
            </p:nvGrpSpPr>
            <p:grpSpPr bwMode="auto">
              <a:xfrm>
                <a:off x="3640" y="308"/>
                <a:ext cx="1145" cy="844"/>
                <a:chOff x="1265" y="814"/>
                <a:chExt cx="2919" cy="2151"/>
              </a:xfrm>
            </p:grpSpPr>
            <p:sp>
              <p:nvSpPr>
                <p:cNvPr id="187526"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spcBef>
                      <a:spcPct val="20000"/>
                    </a:spcBef>
                    <a:buClr>
                      <a:srgbClr val="FF3399"/>
                    </a:buClr>
                    <a:buFontTx/>
                    <a:buChar char="•"/>
                  </a:pPr>
                  <a:endParaRPr lang="en-US" sz="3200">
                    <a:solidFill>
                      <a:srgbClr val="FFCC00"/>
                    </a:solidFill>
                    <a:latin typeface="Arial Black" charset="0"/>
                  </a:endParaRPr>
                </a:p>
              </p:txBody>
            </p:sp>
            <p:sp>
              <p:nvSpPr>
                <p:cNvPr id="187527"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spcBef>
                      <a:spcPct val="20000"/>
                    </a:spcBef>
                    <a:buClr>
                      <a:srgbClr val="FF3399"/>
                    </a:buClr>
                    <a:buFontTx/>
                    <a:buChar char="•"/>
                  </a:pPr>
                  <a:endParaRPr lang="en-US" sz="3200">
                    <a:solidFill>
                      <a:srgbClr val="FFCC00"/>
                    </a:solidFill>
                    <a:latin typeface="Arial Black" charset="0"/>
                  </a:endParaRPr>
                </a:p>
              </p:txBody>
            </p:sp>
          </p:grpSp>
          <p:grpSp>
            <p:nvGrpSpPr>
              <p:cNvPr id="187405" name="Group 16"/>
              <p:cNvGrpSpPr>
                <a:grpSpLocks/>
              </p:cNvGrpSpPr>
              <p:nvPr/>
            </p:nvGrpSpPr>
            <p:grpSpPr bwMode="auto">
              <a:xfrm>
                <a:off x="3115" y="0"/>
                <a:ext cx="2145" cy="1702"/>
                <a:chOff x="3115" y="0"/>
                <a:chExt cx="2145" cy="1702"/>
              </a:xfrm>
            </p:grpSpPr>
            <p:grpSp>
              <p:nvGrpSpPr>
                <p:cNvPr id="187428" name="Group 17"/>
                <p:cNvGrpSpPr>
                  <a:grpSpLocks/>
                </p:cNvGrpSpPr>
                <p:nvPr/>
              </p:nvGrpSpPr>
              <p:grpSpPr bwMode="auto">
                <a:xfrm>
                  <a:off x="4505" y="589"/>
                  <a:ext cx="493" cy="912"/>
                  <a:chOff x="3471" y="1530"/>
                  <a:chExt cx="1258" cy="2327"/>
                </a:xfrm>
              </p:grpSpPr>
              <p:sp>
                <p:nvSpPr>
                  <p:cNvPr id="187524" name="Freeform 18"/>
                  <p:cNvSpPr>
                    <a:spLocks/>
                  </p:cNvSpPr>
                  <p:nvPr/>
                </p:nvSpPr>
                <p:spPr bwMode="hidden">
                  <a:xfrm rot="2711884">
                    <a:off x="2778" y="2236"/>
                    <a:ext cx="1699" cy="313"/>
                  </a:xfrm>
                  <a:custGeom>
                    <a:avLst/>
                    <a:gdLst>
                      <a:gd name="T0" fmla="*/ 0 w 2736"/>
                      <a:gd name="T1" fmla="*/ 7 h 504"/>
                      <a:gd name="T2" fmla="*/ 12 w 2736"/>
                      <a:gd name="T3" fmla="*/ 2 h 504"/>
                      <a:gd name="T4" fmla="*/ 24 w 2736"/>
                      <a:gd name="T5" fmla="*/ 1 h 504"/>
                      <a:gd name="T6" fmla="*/ 37 w 2736"/>
                      <a:gd name="T7" fmla="*/ 1 h 504"/>
                      <a:gd name="T8" fmla="*/ 37 w 2736"/>
                      <a:gd name="T9" fmla="*/ 1 h 504"/>
                      <a:gd name="T10" fmla="*/ 24 w 2736"/>
                      <a:gd name="T11" fmla="*/ 1 h 504"/>
                      <a:gd name="T12" fmla="*/ 9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7525" name="Freeform 19"/>
                  <p:cNvSpPr>
                    <a:spLocks/>
                  </p:cNvSpPr>
                  <p:nvPr/>
                </p:nvSpPr>
                <p:spPr bwMode="hidden">
                  <a:xfrm rot="2711884">
                    <a:off x="4038" y="3131"/>
                    <a:ext cx="888" cy="486"/>
                  </a:xfrm>
                  <a:custGeom>
                    <a:avLst/>
                    <a:gdLst>
                      <a:gd name="T0" fmla="*/ 1 w 1769"/>
                      <a:gd name="T1" fmla="*/ 1 h 791"/>
                      <a:gd name="T2" fmla="*/ 1 w 1769"/>
                      <a:gd name="T3" fmla="*/ 1 h 791"/>
                      <a:gd name="T4" fmla="*/ 3 w 1769"/>
                      <a:gd name="T5" fmla="*/ 2 h 791"/>
                      <a:gd name="T6" fmla="*/ 4 w 1769"/>
                      <a:gd name="T7" fmla="*/ 6 h 791"/>
                      <a:gd name="T8" fmla="*/ 4 w 1769"/>
                      <a:gd name="T9" fmla="*/ 7 h 791"/>
                      <a:gd name="T10" fmla="*/ 4 w 1769"/>
                      <a:gd name="T11" fmla="*/ 10 h 791"/>
                      <a:gd name="T12" fmla="*/ 4 w 1769"/>
                      <a:gd name="T13" fmla="*/ 8 h 791"/>
                      <a:gd name="T14" fmla="*/ 3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87429" name="Group 20"/>
                <p:cNvGrpSpPr>
                  <a:grpSpLocks/>
                </p:cNvGrpSpPr>
                <p:nvPr/>
              </p:nvGrpSpPr>
              <p:grpSpPr bwMode="auto">
                <a:xfrm>
                  <a:off x="4267" y="781"/>
                  <a:ext cx="966" cy="522"/>
                  <a:chOff x="2864" y="2019"/>
                  <a:chExt cx="2463" cy="1332"/>
                </a:xfrm>
              </p:grpSpPr>
              <p:sp>
                <p:nvSpPr>
                  <p:cNvPr id="187522" name="Freeform 21"/>
                  <p:cNvSpPr>
                    <a:spLocks/>
                  </p:cNvSpPr>
                  <p:nvPr/>
                </p:nvSpPr>
                <p:spPr bwMode="hidden">
                  <a:xfrm rot="2104081">
                    <a:off x="2865" y="2019"/>
                    <a:ext cx="1812" cy="347"/>
                  </a:xfrm>
                  <a:custGeom>
                    <a:avLst/>
                    <a:gdLst>
                      <a:gd name="T0" fmla="*/ 0 w 2736"/>
                      <a:gd name="T1" fmla="*/ 17 h 504"/>
                      <a:gd name="T2" fmla="*/ 21 w 2736"/>
                      <a:gd name="T3" fmla="*/ 6 h 504"/>
                      <a:gd name="T4" fmla="*/ 44 w 2736"/>
                      <a:gd name="T5" fmla="*/ 1 h 504"/>
                      <a:gd name="T6" fmla="*/ 67 w 2736"/>
                      <a:gd name="T7" fmla="*/ 1 h 504"/>
                      <a:gd name="T8" fmla="*/ 67 w 2736"/>
                      <a:gd name="T9" fmla="*/ 4 h 504"/>
                      <a:gd name="T10" fmla="*/ 44 w 2736"/>
                      <a:gd name="T11" fmla="*/ 4 h 504"/>
                      <a:gd name="T12" fmla="*/ 16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523" name="Freeform 22"/>
                  <p:cNvSpPr>
                    <a:spLocks/>
                  </p:cNvSpPr>
                  <p:nvPr/>
                </p:nvSpPr>
                <p:spPr bwMode="hidden">
                  <a:xfrm rot="2104081">
                    <a:off x="4352" y="2805"/>
                    <a:ext cx="974" cy="545"/>
                  </a:xfrm>
                  <a:custGeom>
                    <a:avLst/>
                    <a:gdLst>
                      <a:gd name="T0" fmla="*/ 1 w 1769"/>
                      <a:gd name="T1" fmla="*/ 1 h 791"/>
                      <a:gd name="T2" fmla="*/ 2 w 1769"/>
                      <a:gd name="T3" fmla="*/ 2 h 791"/>
                      <a:gd name="T4" fmla="*/ 6 w 1769"/>
                      <a:gd name="T5" fmla="*/ 7 h 791"/>
                      <a:gd name="T6" fmla="*/ 8 w 1769"/>
                      <a:gd name="T7" fmla="*/ 15 h 791"/>
                      <a:gd name="T8" fmla="*/ 8 w 1769"/>
                      <a:gd name="T9" fmla="*/ 21 h 791"/>
                      <a:gd name="T10" fmla="*/ 8 w 1769"/>
                      <a:gd name="T11" fmla="*/ 28 h 791"/>
                      <a:gd name="T12" fmla="*/ 7 w 1769"/>
                      <a:gd name="T13" fmla="*/ 22 h 791"/>
                      <a:gd name="T14" fmla="*/ 7 w 1769"/>
                      <a:gd name="T15" fmla="*/ 16 h 791"/>
                      <a:gd name="T16" fmla="*/ 5 w 1769"/>
                      <a:gd name="T17" fmla="*/ 10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30" name="Group 23"/>
                <p:cNvGrpSpPr>
                  <a:grpSpLocks/>
                </p:cNvGrpSpPr>
                <p:nvPr/>
              </p:nvGrpSpPr>
              <p:grpSpPr bwMode="auto">
                <a:xfrm>
                  <a:off x="4280" y="707"/>
                  <a:ext cx="971" cy="417"/>
                  <a:chOff x="2897" y="1832"/>
                  <a:chExt cx="2477" cy="1064"/>
                </a:xfrm>
              </p:grpSpPr>
              <p:sp>
                <p:nvSpPr>
                  <p:cNvPr id="187520" name="Freeform 24"/>
                  <p:cNvSpPr>
                    <a:spLocks/>
                  </p:cNvSpPr>
                  <p:nvPr/>
                </p:nvSpPr>
                <p:spPr bwMode="hidden">
                  <a:xfrm rot="1582915">
                    <a:off x="2896" y="1832"/>
                    <a:ext cx="1736" cy="303"/>
                  </a:xfrm>
                  <a:custGeom>
                    <a:avLst/>
                    <a:gdLst>
                      <a:gd name="T0" fmla="*/ 0 w 2736"/>
                      <a:gd name="T1" fmla="*/ 5 h 504"/>
                      <a:gd name="T2" fmla="*/ 15 w 2736"/>
                      <a:gd name="T3" fmla="*/ 2 h 504"/>
                      <a:gd name="T4" fmla="*/ 30 w 2736"/>
                      <a:gd name="T5" fmla="*/ 1 h 504"/>
                      <a:gd name="T6" fmla="*/ 46 w 2736"/>
                      <a:gd name="T7" fmla="*/ 1 h 504"/>
                      <a:gd name="T8" fmla="*/ 46 w 2736"/>
                      <a:gd name="T9" fmla="*/ 1 h 504"/>
                      <a:gd name="T10" fmla="*/ 29 w 2736"/>
                      <a:gd name="T11" fmla="*/ 1 h 504"/>
                      <a:gd name="T12" fmla="*/ 11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521" name="Freeform 25"/>
                  <p:cNvSpPr>
                    <a:spLocks/>
                  </p:cNvSpPr>
                  <p:nvPr/>
                </p:nvSpPr>
                <p:spPr bwMode="hidden">
                  <a:xfrm rot="1582915">
                    <a:off x="4443" y="2420"/>
                    <a:ext cx="931" cy="477"/>
                  </a:xfrm>
                  <a:custGeom>
                    <a:avLst/>
                    <a:gdLst>
                      <a:gd name="T0" fmla="*/ 1 w 1769"/>
                      <a:gd name="T1" fmla="*/ 1 h 791"/>
                      <a:gd name="T2" fmla="*/ 2 w 1769"/>
                      <a:gd name="T3" fmla="*/ 1 h 791"/>
                      <a:gd name="T4" fmla="*/ 4 w 1769"/>
                      <a:gd name="T5" fmla="*/ 2 h 791"/>
                      <a:gd name="T6" fmla="*/ 5 w 1769"/>
                      <a:gd name="T7" fmla="*/ 5 h 791"/>
                      <a:gd name="T8" fmla="*/ 5 w 1769"/>
                      <a:gd name="T9" fmla="*/ 6 h 791"/>
                      <a:gd name="T10" fmla="*/ 5 w 1769"/>
                      <a:gd name="T11" fmla="*/ 8 h 791"/>
                      <a:gd name="T12" fmla="*/ 5 w 1769"/>
                      <a:gd name="T13" fmla="*/ 7 h 791"/>
                      <a:gd name="T14" fmla="*/ 4 w 1769"/>
                      <a:gd name="T15" fmla="*/ 5 h 791"/>
                      <a:gd name="T16" fmla="*/ 4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31" name="Group 26"/>
                <p:cNvGrpSpPr>
                  <a:grpSpLocks/>
                </p:cNvGrpSpPr>
                <p:nvPr/>
              </p:nvGrpSpPr>
              <p:grpSpPr bwMode="auto">
                <a:xfrm>
                  <a:off x="4291" y="630"/>
                  <a:ext cx="969" cy="364"/>
                  <a:chOff x="2924" y="1636"/>
                  <a:chExt cx="2472" cy="927"/>
                </a:xfrm>
              </p:grpSpPr>
              <p:sp>
                <p:nvSpPr>
                  <p:cNvPr id="187518" name="Freeform 27"/>
                  <p:cNvSpPr>
                    <a:spLocks/>
                  </p:cNvSpPr>
                  <p:nvPr/>
                </p:nvSpPr>
                <p:spPr bwMode="hidden">
                  <a:xfrm rot="1080363">
                    <a:off x="2907" y="1616"/>
                    <a:ext cx="1680" cy="346"/>
                  </a:xfrm>
                  <a:custGeom>
                    <a:avLst/>
                    <a:gdLst>
                      <a:gd name="T0" fmla="*/ 0 w 2736"/>
                      <a:gd name="T1" fmla="*/ 17 h 504"/>
                      <a:gd name="T2" fmla="*/ 11 w 2736"/>
                      <a:gd name="T3" fmla="*/ 5 h 504"/>
                      <a:gd name="T4" fmla="*/ 22 w 2736"/>
                      <a:gd name="T5" fmla="*/ 1 h 504"/>
                      <a:gd name="T6" fmla="*/ 34 w 2736"/>
                      <a:gd name="T7" fmla="*/ 1 h 504"/>
                      <a:gd name="T8" fmla="*/ 34 w 2736"/>
                      <a:gd name="T9" fmla="*/ 3 h 504"/>
                      <a:gd name="T10" fmla="*/ 22 w 2736"/>
                      <a:gd name="T11" fmla="*/ 3 h 504"/>
                      <a:gd name="T12" fmla="*/ 8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519" name="Freeform 28"/>
                  <p:cNvSpPr>
                    <a:spLocks/>
                  </p:cNvSpPr>
                  <p:nvPr/>
                </p:nvSpPr>
                <p:spPr bwMode="hidden">
                  <a:xfrm rot="1080363">
                    <a:off x="4488" y="2030"/>
                    <a:ext cx="891" cy="513"/>
                  </a:xfrm>
                  <a:custGeom>
                    <a:avLst/>
                    <a:gdLst>
                      <a:gd name="T0" fmla="*/ 1 w 1769"/>
                      <a:gd name="T1" fmla="*/ 1 h 791"/>
                      <a:gd name="T2" fmla="*/ 1 w 1769"/>
                      <a:gd name="T3" fmla="*/ 1 h 791"/>
                      <a:gd name="T4" fmla="*/ 3 w 1769"/>
                      <a:gd name="T5" fmla="*/ 4 h 791"/>
                      <a:gd name="T6" fmla="*/ 4 w 1769"/>
                      <a:gd name="T7" fmla="*/ 9 h 791"/>
                      <a:gd name="T8" fmla="*/ 4 w 1769"/>
                      <a:gd name="T9" fmla="*/ 12 h 791"/>
                      <a:gd name="T10" fmla="*/ 4 w 1769"/>
                      <a:gd name="T11" fmla="*/ 16 h 791"/>
                      <a:gd name="T12" fmla="*/ 4 w 1769"/>
                      <a:gd name="T13" fmla="*/ 12 h 791"/>
                      <a:gd name="T14" fmla="*/ 3 w 1769"/>
                      <a:gd name="T15" fmla="*/ 9 h 791"/>
                      <a:gd name="T16" fmla="*/ 3 w 1769"/>
                      <a:gd name="T17" fmla="*/ 6 h 791"/>
                      <a:gd name="T18" fmla="*/ 2 w 1769"/>
                      <a:gd name="T19" fmla="*/ 3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32" name="Group 29"/>
                <p:cNvGrpSpPr>
                  <a:grpSpLocks/>
                </p:cNvGrpSpPr>
                <p:nvPr/>
              </p:nvGrpSpPr>
              <p:grpSpPr bwMode="auto">
                <a:xfrm>
                  <a:off x="4304" y="543"/>
                  <a:ext cx="918" cy="258"/>
                  <a:chOff x="2958" y="1414"/>
                  <a:chExt cx="2342" cy="657"/>
                </a:xfrm>
              </p:grpSpPr>
              <p:sp>
                <p:nvSpPr>
                  <p:cNvPr id="187516" name="Freeform 30"/>
                  <p:cNvSpPr>
                    <a:spLocks/>
                  </p:cNvSpPr>
                  <p:nvPr/>
                </p:nvSpPr>
                <p:spPr bwMode="hidden">
                  <a:xfrm rot="463793">
                    <a:off x="2957" y="1415"/>
                    <a:ext cx="1544" cy="312"/>
                  </a:xfrm>
                  <a:custGeom>
                    <a:avLst/>
                    <a:gdLst>
                      <a:gd name="T0" fmla="*/ 0 w 2736"/>
                      <a:gd name="T1" fmla="*/ 7 h 504"/>
                      <a:gd name="T2" fmla="*/ 5 w 2736"/>
                      <a:gd name="T3" fmla="*/ 2 h 504"/>
                      <a:gd name="T4" fmla="*/ 11 w 2736"/>
                      <a:gd name="T5" fmla="*/ 1 h 504"/>
                      <a:gd name="T6" fmla="*/ 16 w 2736"/>
                      <a:gd name="T7" fmla="*/ 1 h 504"/>
                      <a:gd name="T8" fmla="*/ 16 w 2736"/>
                      <a:gd name="T9" fmla="*/ 1 h 504"/>
                      <a:gd name="T10" fmla="*/ 10 w 2736"/>
                      <a:gd name="T11" fmla="*/ 1 h 504"/>
                      <a:gd name="T12" fmla="*/ 4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517" name="Freeform 31"/>
                  <p:cNvSpPr>
                    <a:spLocks/>
                  </p:cNvSpPr>
                  <p:nvPr/>
                </p:nvSpPr>
                <p:spPr bwMode="hidden">
                  <a:xfrm rot="463793">
                    <a:off x="4470" y="1581"/>
                    <a:ext cx="829" cy="451"/>
                  </a:xfrm>
                  <a:custGeom>
                    <a:avLst/>
                    <a:gdLst>
                      <a:gd name="T0" fmla="*/ 0 w 1769"/>
                      <a:gd name="T1" fmla="*/ 1 h 791"/>
                      <a:gd name="T2" fmla="*/ 0 w 1769"/>
                      <a:gd name="T3" fmla="*/ 1 h 791"/>
                      <a:gd name="T4" fmla="*/ 1 w 1769"/>
                      <a:gd name="T5" fmla="*/ 1 h 791"/>
                      <a:gd name="T6" fmla="*/ 2 w 1769"/>
                      <a:gd name="T7" fmla="*/ 3 h 791"/>
                      <a:gd name="T8" fmla="*/ 2 w 1769"/>
                      <a:gd name="T9" fmla="*/ 4 h 791"/>
                      <a:gd name="T10" fmla="*/ 2 w 1769"/>
                      <a:gd name="T11" fmla="*/ 5 h 791"/>
                      <a:gd name="T12" fmla="*/ 2 w 1769"/>
                      <a:gd name="T13" fmla="*/ 4 h 791"/>
                      <a:gd name="T14" fmla="*/ 1 w 1769"/>
                      <a:gd name="T15" fmla="*/ 3 h 791"/>
                      <a:gd name="T16" fmla="*/ 1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33" name="Group 32"/>
                <p:cNvGrpSpPr>
                  <a:grpSpLocks/>
                </p:cNvGrpSpPr>
                <p:nvPr/>
              </p:nvGrpSpPr>
              <p:grpSpPr bwMode="auto">
                <a:xfrm>
                  <a:off x="4314" y="487"/>
                  <a:ext cx="843" cy="134"/>
                  <a:chOff x="2983" y="1269"/>
                  <a:chExt cx="2150" cy="343"/>
                </a:xfrm>
              </p:grpSpPr>
              <p:sp>
                <p:nvSpPr>
                  <p:cNvPr id="187514" name="Freeform 33"/>
                  <p:cNvSpPr>
                    <a:spLocks/>
                  </p:cNvSpPr>
                  <p:nvPr/>
                </p:nvSpPr>
                <p:spPr bwMode="hidden">
                  <a:xfrm rot="-84182">
                    <a:off x="2982" y="1286"/>
                    <a:ext cx="1404" cy="220"/>
                  </a:xfrm>
                  <a:custGeom>
                    <a:avLst/>
                    <a:gdLst>
                      <a:gd name="T0" fmla="*/ 0 w 2736"/>
                      <a:gd name="T1" fmla="*/ 0 h 504"/>
                      <a:gd name="T2" fmla="*/ 2 w 2736"/>
                      <a:gd name="T3" fmla="*/ 0 h 504"/>
                      <a:gd name="T4" fmla="*/ 4 w 2736"/>
                      <a:gd name="T5" fmla="*/ 0 h 504"/>
                      <a:gd name="T6" fmla="*/ 7 w 2736"/>
                      <a:gd name="T7" fmla="*/ 0 h 504"/>
                      <a:gd name="T8" fmla="*/ 7 w 2736"/>
                      <a:gd name="T9" fmla="*/ 0 h 504"/>
                      <a:gd name="T10" fmla="*/ 4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515" name="Freeform 34"/>
                  <p:cNvSpPr>
                    <a:spLocks/>
                  </p:cNvSpPr>
                  <p:nvPr/>
                </p:nvSpPr>
                <p:spPr bwMode="hidden">
                  <a:xfrm rot="-84182">
                    <a:off x="4377" y="1249"/>
                    <a:ext cx="755" cy="363"/>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34" name="Group 35"/>
                <p:cNvGrpSpPr>
                  <a:grpSpLocks/>
                </p:cNvGrpSpPr>
                <p:nvPr/>
              </p:nvGrpSpPr>
              <p:grpSpPr bwMode="auto">
                <a:xfrm>
                  <a:off x="4296" y="349"/>
                  <a:ext cx="737" cy="167"/>
                  <a:chOff x="2938" y="917"/>
                  <a:chExt cx="1879" cy="427"/>
                </a:xfrm>
              </p:grpSpPr>
              <p:sp>
                <p:nvSpPr>
                  <p:cNvPr id="187512" name="Freeform 36"/>
                  <p:cNvSpPr>
                    <a:spLocks/>
                  </p:cNvSpPr>
                  <p:nvPr/>
                </p:nvSpPr>
                <p:spPr bwMode="hidden">
                  <a:xfrm rot="-802576">
                    <a:off x="2899" y="1128"/>
                    <a:ext cx="1252" cy="202"/>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513" name="Freeform 37"/>
                  <p:cNvSpPr>
                    <a:spLocks/>
                  </p:cNvSpPr>
                  <p:nvPr/>
                </p:nvSpPr>
                <p:spPr bwMode="hidden">
                  <a:xfrm rot="-802576">
                    <a:off x="4148" y="918"/>
                    <a:ext cx="668"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35" name="Group 38"/>
                <p:cNvGrpSpPr>
                  <a:grpSpLocks/>
                </p:cNvGrpSpPr>
                <p:nvPr/>
              </p:nvGrpSpPr>
              <p:grpSpPr bwMode="auto">
                <a:xfrm>
                  <a:off x="3394" y="637"/>
                  <a:ext cx="493" cy="912"/>
                  <a:chOff x="637" y="1653"/>
                  <a:chExt cx="1257" cy="2326"/>
                </a:xfrm>
              </p:grpSpPr>
              <p:sp>
                <p:nvSpPr>
                  <p:cNvPr id="187510" name="Freeform 39"/>
                  <p:cNvSpPr>
                    <a:spLocks/>
                  </p:cNvSpPr>
                  <p:nvPr/>
                </p:nvSpPr>
                <p:spPr bwMode="hidden">
                  <a:xfrm rot="18888116" flipH="1">
                    <a:off x="866" y="2351"/>
                    <a:ext cx="1726" cy="297"/>
                  </a:xfrm>
                  <a:custGeom>
                    <a:avLst/>
                    <a:gdLst>
                      <a:gd name="T0" fmla="*/ 0 w 2736"/>
                      <a:gd name="T1" fmla="*/ 4 h 504"/>
                      <a:gd name="T2" fmla="*/ 13 w 2736"/>
                      <a:gd name="T3" fmla="*/ 1 h 504"/>
                      <a:gd name="T4" fmla="*/ 28 w 2736"/>
                      <a:gd name="T5" fmla="*/ 1 h 504"/>
                      <a:gd name="T6" fmla="*/ 44 w 2736"/>
                      <a:gd name="T7" fmla="*/ 1 h 504"/>
                      <a:gd name="T8" fmla="*/ 44 w 2736"/>
                      <a:gd name="T9" fmla="*/ 1 h 504"/>
                      <a:gd name="T10" fmla="*/ 28 w 2736"/>
                      <a:gd name="T11" fmla="*/ 1 h 504"/>
                      <a:gd name="T12" fmla="*/ 10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511" name="Freeform 40"/>
                  <p:cNvSpPr>
                    <a:spLocks/>
                  </p:cNvSpPr>
                  <p:nvPr/>
                </p:nvSpPr>
                <p:spPr bwMode="hidden">
                  <a:xfrm rot="18888116" flipH="1">
                    <a:off x="419" y="3271"/>
                    <a:ext cx="925" cy="489"/>
                  </a:xfrm>
                  <a:custGeom>
                    <a:avLst/>
                    <a:gdLst>
                      <a:gd name="T0" fmla="*/ 1 w 1769"/>
                      <a:gd name="T1" fmla="*/ 1 h 791"/>
                      <a:gd name="T2" fmla="*/ 2 w 1769"/>
                      <a:gd name="T3" fmla="*/ 1 h 791"/>
                      <a:gd name="T4" fmla="*/ 4 w 1769"/>
                      <a:gd name="T5" fmla="*/ 2 h 791"/>
                      <a:gd name="T6" fmla="*/ 5 w 1769"/>
                      <a:gd name="T7" fmla="*/ 6 h 791"/>
                      <a:gd name="T8" fmla="*/ 5 w 1769"/>
                      <a:gd name="T9" fmla="*/ 7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87436" name="Group 41"/>
                <p:cNvGrpSpPr>
                  <a:grpSpLocks/>
                </p:cNvGrpSpPr>
                <p:nvPr/>
              </p:nvGrpSpPr>
              <p:grpSpPr bwMode="auto">
                <a:xfrm>
                  <a:off x="3142" y="850"/>
                  <a:ext cx="966" cy="522"/>
                  <a:chOff x="-5" y="2196"/>
                  <a:chExt cx="2463" cy="1332"/>
                </a:xfrm>
              </p:grpSpPr>
              <p:sp>
                <p:nvSpPr>
                  <p:cNvPr id="187508" name="Freeform 42"/>
                  <p:cNvSpPr>
                    <a:spLocks/>
                  </p:cNvSpPr>
                  <p:nvPr/>
                </p:nvSpPr>
                <p:spPr bwMode="hidden">
                  <a:xfrm rot="19495919" flipH="1">
                    <a:off x="644" y="2196"/>
                    <a:ext cx="1797" cy="347"/>
                  </a:xfrm>
                  <a:custGeom>
                    <a:avLst/>
                    <a:gdLst>
                      <a:gd name="T0" fmla="*/ 0 w 2736"/>
                      <a:gd name="T1" fmla="*/ 17 h 504"/>
                      <a:gd name="T2" fmla="*/ 20 w 2736"/>
                      <a:gd name="T3" fmla="*/ 6 h 504"/>
                      <a:gd name="T4" fmla="*/ 41 w 2736"/>
                      <a:gd name="T5" fmla="*/ 1 h 504"/>
                      <a:gd name="T6" fmla="*/ 62 w 2736"/>
                      <a:gd name="T7" fmla="*/ 1 h 504"/>
                      <a:gd name="T8" fmla="*/ 62 w 2736"/>
                      <a:gd name="T9" fmla="*/ 4 h 504"/>
                      <a:gd name="T10" fmla="*/ 40 w 2736"/>
                      <a:gd name="T11" fmla="*/ 4 h 504"/>
                      <a:gd name="T12" fmla="*/ 15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509" name="Freeform 43"/>
                  <p:cNvSpPr>
                    <a:spLocks/>
                  </p:cNvSpPr>
                  <p:nvPr/>
                </p:nvSpPr>
                <p:spPr bwMode="hidden">
                  <a:xfrm rot="19495919" flipH="1">
                    <a:off x="-6" y="2982"/>
                    <a:ext cx="968" cy="545"/>
                  </a:xfrm>
                  <a:custGeom>
                    <a:avLst/>
                    <a:gdLst>
                      <a:gd name="T0" fmla="*/ 1 w 1769"/>
                      <a:gd name="T1" fmla="*/ 1 h 791"/>
                      <a:gd name="T2" fmla="*/ 2 w 1769"/>
                      <a:gd name="T3" fmla="*/ 2 h 791"/>
                      <a:gd name="T4" fmla="*/ 5 w 1769"/>
                      <a:gd name="T5" fmla="*/ 7 h 791"/>
                      <a:gd name="T6" fmla="*/ 7 w 1769"/>
                      <a:gd name="T7" fmla="*/ 15 h 791"/>
                      <a:gd name="T8" fmla="*/ 8 w 1769"/>
                      <a:gd name="T9" fmla="*/ 21 h 791"/>
                      <a:gd name="T10" fmla="*/ 8 w 1769"/>
                      <a:gd name="T11" fmla="*/ 28 h 791"/>
                      <a:gd name="T12" fmla="*/ 7 w 1769"/>
                      <a:gd name="T13" fmla="*/ 22 h 791"/>
                      <a:gd name="T14" fmla="*/ 6 w 1769"/>
                      <a:gd name="T15" fmla="*/ 16 h 791"/>
                      <a:gd name="T16" fmla="*/ 5 w 1769"/>
                      <a:gd name="T17" fmla="*/ 10 h 791"/>
                      <a:gd name="T18" fmla="*/ 2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87437" name="Group 44"/>
                <p:cNvGrpSpPr>
                  <a:grpSpLocks/>
                </p:cNvGrpSpPr>
                <p:nvPr/>
              </p:nvGrpSpPr>
              <p:grpSpPr bwMode="auto">
                <a:xfrm>
                  <a:off x="3124" y="777"/>
                  <a:ext cx="971" cy="417"/>
                  <a:chOff x="-52" y="2009"/>
                  <a:chExt cx="2477" cy="1064"/>
                </a:xfrm>
              </p:grpSpPr>
              <p:sp>
                <p:nvSpPr>
                  <p:cNvPr id="187506" name="Freeform 45"/>
                  <p:cNvSpPr>
                    <a:spLocks/>
                  </p:cNvSpPr>
                  <p:nvPr/>
                </p:nvSpPr>
                <p:spPr bwMode="hidden">
                  <a:xfrm rot="20017085" flipH="1">
                    <a:off x="689" y="2010"/>
                    <a:ext cx="1736" cy="303"/>
                  </a:xfrm>
                  <a:custGeom>
                    <a:avLst/>
                    <a:gdLst>
                      <a:gd name="T0" fmla="*/ 0 w 2736"/>
                      <a:gd name="T1" fmla="*/ 5 h 504"/>
                      <a:gd name="T2" fmla="*/ 15 w 2736"/>
                      <a:gd name="T3" fmla="*/ 2 h 504"/>
                      <a:gd name="T4" fmla="*/ 30 w 2736"/>
                      <a:gd name="T5" fmla="*/ 1 h 504"/>
                      <a:gd name="T6" fmla="*/ 46 w 2736"/>
                      <a:gd name="T7" fmla="*/ 1 h 504"/>
                      <a:gd name="T8" fmla="*/ 46 w 2736"/>
                      <a:gd name="T9" fmla="*/ 1 h 504"/>
                      <a:gd name="T10" fmla="*/ 29 w 2736"/>
                      <a:gd name="T11" fmla="*/ 1 h 504"/>
                      <a:gd name="T12" fmla="*/ 11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507" name="Freeform 46"/>
                  <p:cNvSpPr>
                    <a:spLocks/>
                  </p:cNvSpPr>
                  <p:nvPr/>
                </p:nvSpPr>
                <p:spPr bwMode="hidden">
                  <a:xfrm rot="20017085" flipH="1">
                    <a:off x="-53" y="2598"/>
                    <a:ext cx="931" cy="458"/>
                  </a:xfrm>
                  <a:custGeom>
                    <a:avLst/>
                    <a:gdLst>
                      <a:gd name="T0" fmla="*/ 1 w 1769"/>
                      <a:gd name="T1" fmla="*/ 1 h 791"/>
                      <a:gd name="T2" fmla="*/ 2 w 1769"/>
                      <a:gd name="T3" fmla="*/ 1 h 791"/>
                      <a:gd name="T4" fmla="*/ 4 w 1769"/>
                      <a:gd name="T5" fmla="*/ 2 h 791"/>
                      <a:gd name="T6" fmla="*/ 5 w 1769"/>
                      <a:gd name="T7" fmla="*/ 3 h 791"/>
                      <a:gd name="T8" fmla="*/ 5 w 1769"/>
                      <a:gd name="T9" fmla="*/ 5 h 791"/>
                      <a:gd name="T10" fmla="*/ 5 w 1769"/>
                      <a:gd name="T11" fmla="*/ 6 h 791"/>
                      <a:gd name="T12" fmla="*/ 5 w 1769"/>
                      <a:gd name="T13" fmla="*/ 5 h 791"/>
                      <a:gd name="T14" fmla="*/ 4 w 1769"/>
                      <a:gd name="T15" fmla="*/ 3 h 791"/>
                      <a:gd name="T16" fmla="*/ 4 w 1769"/>
                      <a:gd name="T17" fmla="*/ 2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87438" name="Group 47"/>
                <p:cNvGrpSpPr>
                  <a:grpSpLocks/>
                </p:cNvGrpSpPr>
                <p:nvPr/>
              </p:nvGrpSpPr>
              <p:grpSpPr bwMode="auto">
                <a:xfrm>
                  <a:off x="3115" y="700"/>
                  <a:ext cx="969" cy="363"/>
                  <a:chOff x="-74" y="1813"/>
                  <a:chExt cx="2472" cy="927"/>
                </a:xfrm>
              </p:grpSpPr>
              <p:sp>
                <p:nvSpPr>
                  <p:cNvPr id="187504" name="Freeform 48"/>
                  <p:cNvSpPr>
                    <a:spLocks/>
                  </p:cNvSpPr>
                  <p:nvPr/>
                </p:nvSpPr>
                <p:spPr bwMode="hidden">
                  <a:xfrm rot="20519637" flipH="1">
                    <a:off x="721" y="1812"/>
                    <a:ext cx="1677" cy="325"/>
                  </a:xfrm>
                  <a:custGeom>
                    <a:avLst/>
                    <a:gdLst>
                      <a:gd name="T0" fmla="*/ 0 w 2736"/>
                      <a:gd name="T1" fmla="*/ 10 h 504"/>
                      <a:gd name="T2" fmla="*/ 10 w 2736"/>
                      <a:gd name="T3" fmla="*/ 3 h 504"/>
                      <a:gd name="T4" fmla="*/ 22 w 2736"/>
                      <a:gd name="T5" fmla="*/ 1 h 504"/>
                      <a:gd name="T6" fmla="*/ 34 w 2736"/>
                      <a:gd name="T7" fmla="*/ 1 h 504"/>
                      <a:gd name="T8" fmla="*/ 33 w 2736"/>
                      <a:gd name="T9" fmla="*/ 2 h 504"/>
                      <a:gd name="T10" fmla="*/ 22 w 2736"/>
                      <a:gd name="T11" fmla="*/ 2 h 504"/>
                      <a:gd name="T12" fmla="*/ 8 w 2736"/>
                      <a:gd name="T13" fmla="*/ 6 h 504"/>
                      <a:gd name="T14" fmla="*/ 0 w 2736"/>
                      <a:gd name="T15" fmla="*/ 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505" name="Freeform 49"/>
                  <p:cNvSpPr>
                    <a:spLocks/>
                  </p:cNvSpPr>
                  <p:nvPr/>
                </p:nvSpPr>
                <p:spPr bwMode="hidden">
                  <a:xfrm rot="20519637" flipH="1">
                    <a:off x="-74" y="2212"/>
                    <a:ext cx="900" cy="511"/>
                  </a:xfrm>
                  <a:custGeom>
                    <a:avLst/>
                    <a:gdLst>
                      <a:gd name="T0" fmla="*/ 1 w 1769"/>
                      <a:gd name="T1" fmla="*/ 1 h 791"/>
                      <a:gd name="T2" fmla="*/ 2 w 1769"/>
                      <a:gd name="T3" fmla="*/ 1 h 791"/>
                      <a:gd name="T4" fmla="*/ 3 w 1769"/>
                      <a:gd name="T5" fmla="*/ 4 h 791"/>
                      <a:gd name="T6" fmla="*/ 4 w 1769"/>
                      <a:gd name="T7" fmla="*/ 8 h 791"/>
                      <a:gd name="T8" fmla="*/ 4 w 1769"/>
                      <a:gd name="T9" fmla="*/ 12 h 791"/>
                      <a:gd name="T10" fmla="*/ 4 w 1769"/>
                      <a:gd name="T11" fmla="*/ 16 h 791"/>
                      <a:gd name="T12" fmla="*/ 4 w 1769"/>
                      <a:gd name="T13" fmla="*/ 12 h 791"/>
                      <a:gd name="T14" fmla="*/ 3 w 1769"/>
                      <a:gd name="T15" fmla="*/ 9 h 791"/>
                      <a:gd name="T16" fmla="*/ 3 w 1769"/>
                      <a:gd name="T17" fmla="*/ 6 h 791"/>
                      <a:gd name="T18" fmla="*/ 2 w 1769"/>
                      <a:gd name="T19" fmla="*/ 3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87439" name="Group 50"/>
                <p:cNvGrpSpPr>
                  <a:grpSpLocks/>
                </p:cNvGrpSpPr>
                <p:nvPr/>
              </p:nvGrpSpPr>
              <p:grpSpPr bwMode="auto">
                <a:xfrm>
                  <a:off x="3153" y="613"/>
                  <a:ext cx="918" cy="257"/>
                  <a:chOff x="22" y="1591"/>
                  <a:chExt cx="2342" cy="657"/>
                </a:xfrm>
              </p:grpSpPr>
              <p:sp>
                <p:nvSpPr>
                  <p:cNvPr id="187502" name="Freeform 51"/>
                  <p:cNvSpPr>
                    <a:spLocks/>
                  </p:cNvSpPr>
                  <p:nvPr/>
                </p:nvSpPr>
                <p:spPr bwMode="hidden">
                  <a:xfrm rot="21136207" flipH="1">
                    <a:off x="819" y="1574"/>
                    <a:ext cx="1544" cy="313"/>
                  </a:xfrm>
                  <a:custGeom>
                    <a:avLst/>
                    <a:gdLst>
                      <a:gd name="T0" fmla="*/ 0 w 2736"/>
                      <a:gd name="T1" fmla="*/ 7 h 504"/>
                      <a:gd name="T2" fmla="*/ 5 w 2736"/>
                      <a:gd name="T3" fmla="*/ 2 h 504"/>
                      <a:gd name="T4" fmla="*/ 11 w 2736"/>
                      <a:gd name="T5" fmla="*/ 1 h 504"/>
                      <a:gd name="T6" fmla="*/ 16 w 2736"/>
                      <a:gd name="T7" fmla="*/ 1 h 504"/>
                      <a:gd name="T8" fmla="*/ 16 w 2736"/>
                      <a:gd name="T9" fmla="*/ 1 h 504"/>
                      <a:gd name="T10" fmla="*/ 10 w 2736"/>
                      <a:gd name="T11" fmla="*/ 1 h 504"/>
                      <a:gd name="T12" fmla="*/ 4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503" name="Freeform 52"/>
                  <p:cNvSpPr>
                    <a:spLocks/>
                  </p:cNvSpPr>
                  <p:nvPr/>
                </p:nvSpPr>
                <p:spPr bwMode="hidden">
                  <a:xfrm rot="21136207" flipH="1">
                    <a:off x="21" y="1757"/>
                    <a:ext cx="829" cy="490"/>
                  </a:xfrm>
                  <a:custGeom>
                    <a:avLst/>
                    <a:gdLst>
                      <a:gd name="T0" fmla="*/ 0 w 1769"/>
                      <a:gd name="T1" fmla="*/ 1 h 791"/>
                      <a:gd name="T2" fmla="*/ 0 w 1769"/>
                      <a:gd name="T3" fmla="*/ 1 h 791"/>
                      <a:gd name="T4" fmla="*/ 1 w 1769"/>
                      <a:gd name="T5" fmla="*/ 2 h 791"/>
                      <a:gd name="T6" fmla="*/ 2 w 1769"/>
                      <a:gd name="T7" fmla="*/ 6 h 791"/>
                      <a:gd name="T8" fmla="*/ 2 w 1769"/>
                      <a:gd name="T9" fmla="*/ 9 h 791"/>
                      <a:gd name="T10" fmla="*/ 2 w 1769"/>
                      <a:gd name="T11" fmla="*/ 11 h 791"/>
                      <a:gd name="T12" fmla="*/ 2 w 1769"/>
                      <a:gd name="T13" fmla="*/ 9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87440" name="Group 53"/>
                <p:cNvGrpSpPr>
                  <a:grpSpLocks/>
                </p:cNvGrpSpPr>
                <p:nvPr/>
              </p:nvGrpSpPr>
              <p:grpSpPr bwMode="auto">
                <a:xfrm>
                  <a:off x="3218" y="556"/>
                  <a:ext cx="843" cy="134"/>
                  <a:chOff x="189" y="1446"/>
                  <a:chExt cx="2150" cy="343"/>
                </a:xfrm>
              </p:grpSpPr>
              <p:sp>
                <p:nvSpPr>
                  <p:cNvPr id="187500" name="Freeform 54"/>
                  <p:cNvSpPr>
                    <a:spLocks/>
                  </p:cNvSpPr>
                  <p:nvPr/>
                </p:nvSpPr>
                <p:spPr bwMode="hidden">
                  <a:xfrm rot="84182" flipH="1">
                    <a:off x="935" y="1463"/>
                    <a:ext cx="1404" cy="220"/>
                  </a:xfrm>
                  <a:custGeom>
                    <a:avLst/>
                    <a:gdLst>
                      <a:gd name="T0" fmla="*/ 0 w 2736"/>
                      <a:gd name="T1" fmla="*/ 0 h 504"/>
                      <a:gd name="T2" fmla="*/ 2 w 2736"/>
                      <a:gd name="T3" fmla="*/ 0 h 504"/>
                      <a:gd name="T4" fmla="*/ 4 w 2736"/>
                      <a:gd name="T5" fmla="*/ 0 h 504"/>
                      <a:gd name="T6" fmla="*/ 7 w 2736"/>
                      <a:gd name="T7" fmla="*/ 0 h 504"/>
                      <a:gd name="T8" fmla="*/ 7 w 2736"/>
                      <a:gd name="T9" fmla="*/ 0 h 504"/>
                      <a:gd name="T10" fmla="*/ 4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501" name="Freeform 55"/>
                  <p:cNvSpPr>
                    <a:spLocks/>
                  </p:cNvSpPr>
                  <p:nvPr/>
                </p:nvSpPr>
                <p:spPr bwMode="hidden">
                  <a:xfrm rot="84182" flipH="1">
                    <a:off x="189" y="1426"/>
                    <a:ext cx="755" cy="363"/>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87441" name="Group 56"/>
                <p:cNvGrpSpPr>
                  <a:grpSpLocks/>
                </p:cNvGrpSpPr>
                <p:nvPr/>
              </p:nvGrpSpPr>
              <p:grpSpPr bwMode="auto">
                <a:xfrm>
                  <a:off x="3342" y="418"/>
                  <a:ext cx="737" cy="167"/>
                  <a:chOff x="505" y="1094"/>
                  <a:chExt cx="1879" cy="427"/>
                </a:xfrm>
              </p:grpSpPr>
              <p:sp>
                <p:nvSpPr>
                  <p:cNvPr id="187498" name="Freeform 57"/>
                  <p:cNvSpPr>
                    <a:spLocks/>
                  </p:cNvSpPr>
                  <p:nvPr/>
                </p:nvSpPr>
                <p:spPr bwMode="hidden">
                  <a:xfrm rot="802576" flipH="1">
                    <a:off x="1151" y="1306"/>
                    <a:ext cx="1234" cy="214"/>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499"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42" name="Group 59"/>
                <p:cNvGrpSpPr>
                  <a:grpSpLocks/>
                </p:cNvGrpSpPr>
                <p:nvPr/>
              </p:nvGrpSpPr>
              <p:grpSpPr bwMode="auto">
                <a:xfrm>
                  <a:off x="3386" y="341"/>
                  <a:ext cx="725" cy="218"/>
                  <a:chOff x="616" y="899"/>
                  <a:chExt cx="1850" cy="554"/>
                </a:xfrm>
              </p:grpSpPr>
              <p:sp>
                <p:nvSpPr>
                  <p:cNvPr id="187496"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497"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43" name="Group 62"/>
                <p:cNvGrpSpPr>
                  <a:grpSpLocks/>
                </p:cNvGrpSpPr>
                <p:nvPr/>
              </p:nvGrpSpPr>
              <p:grpSpPr bwMode="auto">
                <a:xfrm>
                  <a:off x="3472" y="231"/>
                  <a:ext cx="693" cy="291"/>
                  <a:chOff x="3472" y="231"/>
                  <a:chExt cx="693" cy="291"/>
                </a:xfrm>
              </p:grpSpPr>
              <p:sp>
                <p:nvSpPr>
                  <p:cNvPr id="187494"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495" name="Freeform 64"/>
                  <p:cNvSpPr>
                    <a:spLocks/>
                  </p:cNvSpPr>
                  <p:nvPr/>
                </p:nvSpPr>
                <p:spPr bwMode="hidden">
                  <a:xfrm rot="2028410" flipH="1">
                    <a:off x="3472" y="228"/>
                    <a:ext cx="260" cy="13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44" name="Group 65"/>
                <p:cNvGrpSpPr>
                  <a:grpSpLocks/>
                </p:cNvGrpSpPr>
                <p:nvPr/>
              </p:nvGrpSpPr>
              <p:grpSpPr bwMode="auto">
                <a:xfrm>
                  <a:off x="3554" y="118"/>
                  <a:ext cx="664" cy="349"/>
                  <a:chOff x="3554" y="118"/>
                  <a:chExt cx="664" cy="349"/>
                </a:xfrm>
              </p:grpSpPr>
              <p:sp>
                <p:nvSpPr>
                  <p:cNvPr id="187492"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493"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45" name="Group 68"/>
                <p:cNvGrpSpPr>
                  <a:grpSpLocks/>
                </p:cNvGrpSpPr>
                <p:nvPr/>
              </p:nvGrpSpPr>
              <p:grpSpPr bwMode="auto">
                <a:xfrm>
                  <a:off x="3784" y="30"/>
                  <a:ext cx="305" cy="593"/>
                  <a:chOff x="1633" y="104"/>
                  <a:chExt cx="778" cy="1512"/>
                </a:xfrm>
              </p:grpSpPr>
              <p:sp>
                <p:nvSpPr>
                  <p:cNvPr id="187490"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491"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46" name="Group 71"/>
                <p:cNvGrpSpPr>
                  <a:grpSpLocks/>
                </p:cNvGrpSpPr>
                <p:nvPr/>
              </p:nvGrpSpPr>
              <p:grpSpPr bwMode="auto">
                <a:xfrm>
                  <a:off x="3903" y="0"/>
                  <a:ext cx="248" cy="601"/>
                  <a:chOff x="1935" y="28"/>
                  <a:chExt cx="634" cy="1534"/>
                </a:xfrm>
              </p:grpSpPr>
              <p:sp>
                <p:nvSpPr>
                  <p:cNvPr id="187488" name="Freeform 72"/>
                  <p:cNvSpPr>
                    <a:spLocks/>
                  </p:cNvSpPr>
                  <p:nvPr/>
                </p:nvSpPr>
                <p:spPr bwMode="hidden">
                  <a:xfrm rot="4126480" flipH="1">
                    <a:off x="1942" y="915"/>
                    <a:ext cx="1040"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489"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47" name="Group 74"/>
                <p:cNvGrpSpPr>
                  <a:grpSpLocks/>
                </p:cNvGrpSpPr>
                <p:nvPr/>
              </p:nvGrpSpPr>
              <p:grpSpPr bwMode="auto">
                <a:xfrm>
                  <a:off x="4251" y="252"/>
                  <a:ext cx="723" cy="222"/>
                  <a:chOff x="2822" y="672"/>
                  <a:chExt cx="1845" cy="566"/>
                </a:xfrm>
              </p:grpSpPr>
              <p:sp>
                <p:nvSpPr>
                  <p:cNvPr id="187486" name="Freeform 75"/>
                  <p:cNvSpPr>
                    <a:spLocks/>
                  </p:cNvSpPr>
                  <p:nvPr/>
                </p:nvSpPr>
                <p:spPr bwMode="hidden">
                  <a:xfrm rot="-1325434">
                    <a:off x="2805" y="1022"/>
                    <a:ext cx="1229" cy="216"/>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487" name="Freeform 76"/>
                  <p:cNvSpPr>
                    <a:spLocks/>
                  </p:cNvSpPr>
                  <p:nvPr/>
                </p:nvSpPr>
                <p:spPr bwMode="hidden">
                  <a:xfrm rot="-1325434">
                    <a:off x="4003" y="673"/>
                    <a:ext cx="647"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48" name="Group 77"/>
                <p:cNvGrpSpPr>
                  <a:grpSpLocks/>
                </p:cNvGrpSpPr>
                <p:nvPr/>
              </p:nvGrpSpPr>
              <p:grpSpPr bwMode="auto">
                <a:xfrm>
                  <a:off x="4196" y="163"/>
                  <a:ext cx="699" cy="282"/>
                  <a:chOff x="2683" y="445"/>
                  <a:chExt cx="1781" cy="717"/>
                </a:xfrm>
              </p:grpSpPr>
              <p:sp>
                <p:nvSpPr>
                  <p:cNvPr id="187484" name="Freeform 78"/>
                  <p:cNvSpPr>
                    <a:spLocks/>
                  </p:cNvSpPr>
                  <p:nvPr/>
                </p:nvSpPr>
                <p:spPr bwMode="hidden">
                  <a:xfrm rot="-1921064">
                    <a:off x="2682" y="946"/>
                    <a:ext cx="1227" cy="216"/>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485" name="Freeform 79"/>
                  <p:cNvSpPr>
                    <a:spLocks/>
                  </p:cNvSpPr>
                  <p:nvPr/>
                </p:nvSpPr>
                <p:spPr bwMode="hidden">
                  <a:xfrm rot="-1921064">
                    <a:off x="3801" y="444"/>
                    <a:ext cx="646"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87449"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7450"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187451" name="Group 82"/>
                <p:cNvGrpSpPr>
                  <a:grpSpLocks/>
                </p:cNvGrpSpPr>
                <p:nvPr/>
              </p:nvGrpSpPr>
              <p:grpSpPr bwMode="auto">
                <a:xfrm>
                  <a:off x="4242" y="5"/>
                  <a:ext cx="251" cy="596"/>
                  <a:chOff x="2800" y="41"/>
                  <a:chExt cx="640" cy="1520"/>
                </a:xfrm>
              </p:grpSpPr>
              <p:sp>
                <p:nvSpPr>
                  <p:cNvPr id="187482" name="Freeform 83"/>
                  <p:cNvSpPr>
                    <a:spLocks/>
                  </p:cNvSpPr>
                  <p:nvPr/>
                </p:nvSpPr>
                <p:spPr bwMode="hidden">
                  <a:xfrm rot="-3857755">
                    <a:off x="2371" y="927"/>
                    <a:ext cx="1042"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483"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52" name="Group 85"/>
                <p:cNvGrpSpPr>
                  <a:grpSpLocks/>
                </p:cNvGrpSpPr>
                <p:nvPr/>
              </p:nvGrpSpPr>
              <p:grpSpPr bwMode="auto">
                <a:xfrm>
                  <a:off x="4295" y="53"/>
                  <a:ext cx="398" cy="574"/>
                  <a:chOff x="2934" y="163"/>
                  <a:chExt cx="1017" cy="1464"/>
                </a:xfrm>
              </p:grpSpPr>
              <p:sp>
                <p:nvSpPr>
                  <p:cNvPr id="187480" name="Freeform 86"/>
                  <p:cNvSpPr>
                    <a:spLocks/>
                  </p:cNvSpPr>
                  <p:nvPr/>
                </p:nvSpPr>
                <p:spPr bwMode="hidden">
                  <a:xfrm rot="-2777260">
                    <a:off x="2493" y="915"/>
                    <a:ext cx="1154" cy="270"/>
                  </a:xfrm>
                  <a:custGeom>
                    <a:avLst/>
                    <a:gdLst>
                      <a:gd name="T0" fmla="*/ 0 w 2736"/>
                      <a:gd name="T1" fmla="*/ 2 h 504"/>
                      <a:gd name="T2" fmla="*/ 0 w 2736"/>
                      <a:gd name="T3" fmla="*/ 1 h 504"/>
                      <a:gd name="T4" fmla="*/ 1 w 2736"/>
                      <a:gd name="T5" fmla="*/ 1 h 504"/>
                      <a:gd name="T6" fmla="*/ 1 w 2736"/>
                      <a:gd name="T7" fmla="*/ 1 h 504"/>
                      <a:gd name="T8" fmla="*/ 1 w 2736"/>
                      <a:gd name="T9" fmla="*/ 1 h 504"/>
                      <a:gd name="T10" fmla="*/ 1 w 2736"/>
                      <a:gd name="T11" fmla="*/ 1 h 504"/>
                      <a:gd name="T12" fmla="*/ 0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481"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3 h 791"/>
                      <a:gd name="T12" fmla="*/ 0 w 1769"/>
                      <a:gd name="T13" fmla="*/ 2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53" name="Group 88"/>
                <p:cNvGrpSpPr>
                  <a:grpSpLocks/>
                </p:cNvGrpSpPr>
                <p:nvPr/>
              </p:nvGrpSpPr>
              <p:grpSpPr bwMode="auto">
                <a:xfrm>
                  <a:off x="4215" y="2"/>
                  <a:ext cx="95" cy="567"/>
                  <a:chOff x="2730" y="32"/>
                  <a:chExt cx="243" cy="1448"/>
                </a:xfrm>
              </p:grpSpPr>
              <p:sp>
                <p:nvSpPr>
                  <p:cNvPr id="187478"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479"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54" name="Group 91"/>
                <p:cNvGrpSpPr>
                  <a:grpSpLocks/>
                </p:cNvGrpSpPr>
                <p:nvPr/>
              </p:nvGrpSpPr>
              <p:grpSpPr bwMode="auto">
                <a:xfrm>
                  <a:off x="3514" y="683"/>
                  <a:ext cx="425" cy="960"/>
                  <a:chOff x="943" y="1769"/>
                  <a:chExt cx="1085" cy="2450"/>
                </a:xfrm>
              </p:grpSpPr>
              <p:sp>
                <p:nvSpPr>
                  <p:cNvPr id="187476" name="Freeform 92"/>
                  <p:cNvSpPr>
                    <a:spLocks/>
                  </p:cNvSpPr>
                  <p:nvPr/>
                </p:nvSpPr>
                <p:spPr bwMode="hidden">
                  <a:xfrm rot="18335692" flipH="1">
                    <a:off x="1009" y="2474"/>
                    <a:ext cx="1724" cy="313"/>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477" name="Freeform 93"/>
                  <p:cNvSpPr>
                    <a:spLocks/>
                  </p:cNvSpPr>
                  <p:nvPr/>
                </p:nvSpPr>
                <p:spPr bwMode="hidden">
                  <a:xfrm rot="18335692" flipH="1">
                    <a:off x="731" y="3478"/>
                    <a:ext cx="913" cy="489"/>
                  </a:xfrm>
                  <a:custGeom>
                    <a:avLst/>
                    <a:gdLst>
                      <a:gd name="T0" fmla="*/ 1 w 1769"/>
                      <a:gd name="T1" fmla="*/ 1 h 791"/>
                      <a:gd name="T2" fmla="*/ 2 w 1769"/>
                      <a:gd name="T3" fmla="*/ 1 h 791"/>
                      <a:gd name="T4" fmla="*/ 3 w 1769"/>
                      <a:gd name="T5" fmla="*/ 2 h 791"/>
                      <a:gd name="T6" fmla="*/ 4 w 1769"/>
                      <a:gd name="T7" fmla="*/ 6 h 791"/>
                      <a:gd name="T8" fmla="*/ 5 w 1769"/>
                      <a:gd name="T9" fmla="*/ 7 h 791"/>
                      <a:gd name="T10" fmla="*/ 5 w 1769"/>
                      <a:gd name="T11" fmla="*/ 11 h 791"/>
                      <a:gd name="T12" fmla="*/ 4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87455" name="Group 94"/>
                <p:cNvGrpSpPr>
                  <a:grpSpLocks/>
                </p:cNvGrpSpPr>
                <p:nvPr/>
              </p:nvGrpSpPr>
              <p:grpSpPr bwMode="auto">
                <a:xfrm>
                  <a:off x="3715" y="748"/>
                  <a:ext cx="300" cy="930"/>
                  <a:chOff x="1455" y="1936"/>
                  <a:chExt cx="766" cy="2373"/>
                </a:xfrm>
              </p:grpSpPr>
              <p:sp>
                <p:nvSpPr>
                  <p:cNvPr id="187474" name="Freeform 95"/>
                  <p:cNvSpPr>
                    <a:spLocks/>
                  </p:cNvSpPr>
                  <p:nvPr/>
                </p:nvSpPr>
                <p:spPr bwMode="hidden">
                  <a:xfrm rot="17542885" flipH="1">
                    <a:off x="1268" y="2577"/>
                    <a:ext cx="1594" cy="313"/>
                  </a:xfrm>
                  <a:custGeom>
                    <a:avLst/>
                    <a:gdLst>
                      <a:gd name="T0" fmla="*/ 0 w 2736"/>
                      <a:gd name="T1" fmla="*/ 7 h 504"/>
                      <a:gd name="T2" fmla="*/ 7 w 2736"/>
                      <a:gd name="T3" fmla="*/ 2 h 504"/>
                      <a:gd name="T4" fmla="*/ 13 w 2736"/>
                      <a:gd name="T5" fmla="*/ 1 h 504"/>
                      <a:gd name="T6" fmla="*/ 21 w 2736"/>
                      <a:gd name="T7" fmla="*/ 1 h 504"/>
                      <a:gd name="T8" fmla="*/ 21 w 2736"/>
                      <a:gd name="T9" fmla="*/ 1 h 504"/>
                      <a:gd name="T10" fmla="*/ 13 w 2736"/>
                      <a:gd name="T11" fmla="*/ 1 h 504"/>
                      <a:gd name="T12" fmla="*/ 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475" name="Freeform 96"/>
                  <p:cNvSpPr>
                    <a:spLocks/>
                  </p:cNvSpPr>
                  <p:nvPr/>
                </p:nvSpPr>
                <p:spPr bwMode="hidden">
                  <a:xfrm rot="17542885" flipH="1">
                    <a:off x="1285" y="3609"/>
                    <a:ext cx="832" cy="489"/>
                  </a:xfrm>
                  <a:custGeom>
                    <a:avLst/>
                    <a:gdLst>
                      <a:gd name="T0" fmla="*/ 0 w 1769"/>
                      <a:gd name="T1" fmla="*/ 1 h 791"/>
                      <a:gd name="T2" fmla="*/ 0 w 1769"/>
                      <a:gd name="T3" fmla="*/ 1 h 791"/>
                      <a:gd name="T4" fmla="*/ 1 w 1769"/>
                      <a:gd name="T5" fmla="*/ 2 h 791"/>
                      <a:gd name="T6" fmla="*/ 2 w 1769"/>
                      <a:gd name="T7" fmla="*/ 6 h 791"/>
                      <a:gd name="T8" fmla="*/ 2 w 1769"/>
                      <a:gd name="T9" fmla="*/ 7 h 791"/>
                      <a:gd name="T10" fmla="*/ 2 w 1769"/>
                      <a:gd name="T11" fmla="*/ 11 h 791"/>
                      <a:gd name="T12" fmla="*/ 2 w 1769"/>
                      <a:gd name="T13" fmla="*/ 9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87456" name="Group 97"/>
                <p:cNvGrpSpPr>
                  <a:grpSpLocks/>
                </p:cNvGrpSpPr>
                <p:nvPr/>
              </p:nvGrpSpPr>
              <p:grpSpPr bwMode="auto">
                <a:xfrm rot="88588">
                  <a:off x="3923" y="769"/>
                  <a:ext cx="180" cy="913"/>
                  <a:chOff x="1956" y="1990"/>
                  <a:chExt cx="492" cy="2604"/>
                </a:xfrm>
              </p:grpSpPr>
              <p:sp>
                <p:nvSpPr>
                  <p:cNvPr id="187472" name="Freeform 98"/>
                  <p:cNvSpPr>
                    <a:spLocks/>
                  </p:cNvSpPr>
                  <p:nvPr/>
                </p:nvSpPr>
                <p:spPr bwMode="hidden">
                  <a:xfrm rot="16782062" flipH="1">
                    <a:off x="1392" y="2657"/>
                    <a:ext cx="1722" cy="302"/>
                  </a:xfrm>
                  <a:custGeom>
                    <a:avLst/>
                    <a:gdLst>
                      <a:gd name="T0" fmla="*/ 0 w 2736"/>
                      <a:gd name="T1" fmla="*/ 5 h 504"/>
                      <a:gd name="T2" fmla="*/ 13 w 2736"/>
                      <a:gd name="T3" fmla="*/ 2 h 504"/>
                      <a:gd name="T4" fmla="*/ 28 w 2736"/>
                      <a:gd name="T5" fmla="*/ 1 h 504"/>
                      <a:gd name="T6" fmla="*/ 42 w 2736"/>
                      <a:gd name="T7" fmla="*/ 1 h 504"/>
                      <a:gd name="T8" fmla="*/ 42 w 2736"/>
                      <a:gd name="T9" fmla="*/ 1 h 504"/>
                      <a:gd name="T10" fmla="*/ 27 w 2736"/>
                      <a:gd name="T11" fmla="*/ 1 h 504"/>
                      <a:gd name="T12" fmla="*/ 10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473" name="Freeform 99"/>
                  <p:cNvSpPr>
                    <a:spLocks/>
                  </p:cNvSpPr>
                  <p:nvPr/>
                </p:nvSpPr>
                <p:spPr bwMode="hidden">
                  <a:xfrm rot="16782062" flipH="1">
                    <a:off x="1686" y="3864"/>
                    <a:ext cx="923" cy="464"/>
                  </a:xfrm>
                  <a:custGeom>
                    <a:avLst/>
                    <a:gdLst>
                      <a:gd name="T0" fmla="*/ 1 w 1769"/>
                      <a:gd name="T1" fmla="*/ 1 h 791"/>
                      <a:gd name="T2" fmla="*/ 2 w 1769"/>
                      <a:gd name="T3" fmla="*/ 1 h 791"/>
                      <a:gd name="T4" fmla="*/ 3 w 1769"/>
                      <a:gd name="T5" fmla="*/ 2 h 791"/>
                      <a:gd name="T6" fmla="*/ 5 w 1769"/>
                      <a:gd name="T7" fmla="*/ 4 h 791"/>
                      <a:gd name="T8" fmla="*/ 5 w 1769"/>
                      <a:gd name="T9" fmla="*/ 5 h 791"/>
                      <a:gd name="T10" fmla="*/ 5 w 1769"/>
                      <a:gd name="T11" fmla="*/ 6 h 791"/>
                      <a:gd name="T12" fmla="*/ 5 w 1769"/>
                      <a:gd name="T13" fmla="*/ 5 h 791"/>
                      <a:gd name="T14" fmla="*/ 4 w 1769"/>
                      <a:gd name="T15" fmla="*/ 4 h 791"/>
                      <a:gd name="T16" fmla="*/ 3 w 1769"/>
                      <a:gd name="T17" fmla="*/ 2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87457" name="Group 100"/>
                <p:cNvGrpSpPr>
                  <a:grpSpLocks/>
                </p:cNvGrpSpPr>
                <p:nvPr/>
              </p:nvGrpSpPr>
              <p:grpSpPr bwMode="auto">
                <a:xfrm>
                  <a:off x="4451" y="662"/>
                  <a:ext cx="442" cy="951"/>
                  <a:chOff x="3334" y="1717"/>
                  <a:chExt cx="1125" cy="2426"/>
                </a:xfrm>
              </p:grpSpPr>
              <p:sp>
                <p:nvSpPr>
                  <p:cNvPr id="187470" name="Freeform 101"/>
                  <p:cNvSpPr>
                    <a:spLocks/>
                  </p:cNvSpPr>
                  <p:nvPr/>
                </p:nvSpPr>
                <p:spPr bwMode="hidden">
                  <a:xfrm rot="3144576">
                    <a:off x="2627" y="2423"/>
                    <a:ext cx="1723"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7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7471" name="Freeform 102"/>
                  <p:cNvSpPr>
                    <a:spLocks/>
                  </p:cNvSpPr>
                  <p:nvPr/>
                </p:nvSpPr>
                <p:spPr bwMode="hidden">
                  <a:xfrm rot="3144576">
                    <a:off x="3752" y="3435"/>
                    <a:ext cx="925" cy="491"/>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87458" name="Group 103"/>
                <p:cNvGrpSpPr>
                  <a:grpSpLocks/>
                </p:cNvGrpSpPr>
                <p:nvPr/>
              </p:nvGrpSpPr>
              <p:grpSpPr bwMode="auto">
                <a:xfrm>
                  <a:off x="4391" y="721"/>
                  <a:ext cx="347" cy="951"/>
                  <a:chOff x="3181" y="1866"/>
                  <a:chExt cx="883" cy="2426"/>
                </a:xfrm>
              </p:grpSpPr>
              <p:sp>
                <p:nvSpPr>
                  <p:cNvPr id="187468" name="Freeform 104"/>
                  <p:cNvSpPr>
                    <a:spLocks/>
                  </p:cNvSpPr>
                  <p:nvPr/>
                </p:nvSpPr>
                <p:spPr bwMode="hidden">
                  <a:xfrm rot="3745735">
                    <a:off x="2509" y="2505"/>
                    <a:ext cx="1643" cy="299"/>
                  </a:xfrm>
                  <a:custGeom>
                    <a:avLst/>
                    <a:gdLst>
                      <a:gd name="T0" fmla="*/ 0 w 2736"/>
                      <a:gd name="T1" fmla="*/ 5 h 504"/>
                      <a:gd name="T2" fmla="*/ 8 w 2736"/>
                      <a:gd name="T3" fmla="*/ 1 h 504"/>
                      <a:gd name="T4" fmla="*/ 18 w 2736"/>
                      <a:gd name="T5" fmla="*/ 1 h 504"/>
                      <a:gd name="T6" fmla="*/ 28 w 2736"/>
                      <a:gd name="T7" fmla="*/ 1 h 504"/>
                      <a:gd name="T8" fmla="*/ 28 w 2736"/>
                      <a:gd name="T9" fmla="*/ 1 h 504"/>
                      <a:gd name="T10" fmla="*/ 18 w 2736"/>
                      <a:gd name="T11" fmla="*/ 1 h 504"/>
                      <a:gd name="T12" fmla="*/ 7 w 2736"/>
                      <a:gd name="T13" fmla="*/ 2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7469" name="Freeform 105"/>
                  <p:cNvSpPr>
                    <a:spLocks/>
                  </p:cNvSpPr>
                  <p:nvPr/>
                </p:nvSpPr>
                <p:spPr bwMode="hidden">
                  <a:xfrm rot="3745735">
                    <a:off x="3387" y="3576"/>
                    <a:ext cx="885" cy="469"/>
                  </a:xfrm>
                  <a:custGeom>
                    <a:avLst/>
                    <a:gdLst>
                      <a:gd name="T0" fmla="*/ 1 w 1769"/>
                      <a:gd name="T1" fmla="*/ 1 h 791"/>
                      <a:gd name="T2" fmla="*/ 1 w 1769"/>
                      <a:gd name="T3" fmla="*/ 1 h 791"/>
                      <a:gd name="T4" fmla="*/ 3 w 1769"/>
                      <a:gd name="T5" fmla="*/ 2 h 791"/>
                      <a:gd name="T6" fmla="*/ 4 w 1769"/>
                      <a:gd name="T7" fmla="*/ 4 h 791"/>
                      <a:gd name="T8" fmla="*/ 4 w 1769"/>
                      <a:gd name="T9" fmla="*/ 5 h 791"/>
                      <a:gd name="T10" fmla="*/ 4 w 1769"/>
                      <a:gd name="T11" fmla="*/ 7 h 791"/>
                      <a:gd name="T12" fmla="*/ 4 w 1769"/>
                      <a:gd name="T13" fmla="*/ 5 h 791"/>
                      <a:gd name="T14" fmla="*/ 3 w 1769"/>
                      <a:gd name="T15" fmla="*/ 4 h 791"/>
                      <a:gd name="T16" fmla="*/ 3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87459" name="Group 106"/>
                <p:cNvGrpSpPr>
                  <a:grpSpLocks/>
                </p:cNvGrpSpPr>
                <p:nvPr/>
              </p:nvGrpSpPr>
              <p:grpSpPr bwMode="auto">
                <a:xfrm>
                  <a:off x="4323" y="767"/>
                  <a:ext cx="243" cy="935"/>
                  <a:chOff x="3006" y="1983"/>
                  <a:chExt cx="619" cy="2386"/>
                </a:xfrm>
              </p:grpSpPr>
              <p:sp>
                <p:nvSpPr>
                  <p:cNvPr id="187466" name="Freeform 107"/>
                  <p:cNvSpPr>
                    <a:spLocks/>
                  </p:cNvSpPr>
                  <p:nvPr/>
                </p:nvSpPr>
                <p:spPr bwMode="hidden">
                  <a:xfrm rot="4286818">
                    <a:off x="2328" y="2644"/>
                    <a:ext cx="1600" cy="244"/>
                  </a:xfrm>
                  <a:custGeom>
                    <a:avLst/>
                    <a:gdLst>
                      <a:gd name="T0" fmla="*/ 0 w 2736"/>
                      <a:gd name="T1" fmla="*/ 0 h 504"/>
                      <a:gd name="T2" fmla="*/ 7 w 2736"/>
                      <a:gd name="T3" fmla="*/ 0 h 504"/>
                      <a:gd name="T4" fmla="*/ 15 w 2736"/>
                      <a:gd name="T5" fmla="*/ 0 h 504"/>
                      <a:gd name="T6" fmla="*/ 22 w 2736"/>
                      <a:gd name="T7" fmla="*/ 0 h 504"/>
                      <a:gd name="T8" fmla="*/ 22 w 2736"/>
                      <a:gd name="T9" fmla="*/ 0 h 504"/>
                      <a:gd name="T10" fmla="*/ 14 w 2736"/>
                      <a:gd name="T11" fmla="*/ 0 h 504"/>
                      <a:gd name="T12" fmla="*/ 5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7467" name="Freeform 108"/>
                  <p:cNvSpPr>
                    <a:spLocks/>
                  </p:cNvSpPr>
                  <p:nvPr/>
                </p:nvSpPr>
                <p:spPr bwMode="hidden">
                  <a:xfrm rot="4286818">
                    <a:off x="3003" y="3709"/>
                    <a:ext cx="857" cy="386"/>
                  </a:xfrm>
                  <a:custGeom>
                    <a:avLst/>
                    <a:gdLst>
                      <a:gd name="T0" fmla="*/ 0 w 1769"/>
                      <a:gd name="T1" fmla="*/ 0 h 791"/>
                      <a:gd name="T2" fmla="*/ 0 w 1769"/>
                      <a:gd name="T3" fmla="*/ 0 h 791"/>
                      <a:gd name="T4" fmla="*/ 1 w 1769"/>
                      <a:gd name="T5" fmla="*/ 0 h 791"/>
                      <a:gd name="T6" fmla="*/ 2 w 1769"/>
                      <a:gd name="T7" fmla="*/ 0 h 791"/>
                      <a:gd name="T8" fmla="*/ 2 w 1769"/>
                      <a:gd name="T9" fmla="*/ 1 h 791"/>
                      <a:gd name="T10" fmla="*/ 2 w 1769"/>
                      <a:gd name="T11" fmla="*/ 1 h 791"/>
                      <a:gd name="T12" fmla="*/ 2 w 1769"/>
                      <a:gd name="T13" fmla="*/ 1 h 791"/>
                      <a:gd name="T14" fmla="*/ 2 w 1769"/>
                      <a:gd name="T15" fmla="*/ 0 h 791"/>
                      <a:gd name="T16" fmla="*/ 1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60" name="Group 109"/>
                <p:cNvGrpSpPr>
                  <a:grpSpLocks/>
                </p:cNvGrpSpPr>
                <p:nvPr/>
              </p:nvGrpSpPr>
              <p:grpSpPr bwMode="auto">
                <a:xfrm>
                  <a:off x="4249" y="813"/>
                  <a:ext cx="159" cy="870"/>
                  <a:chOff x="2819" y="2101"/>
                  <a:chExt cx="405" cy="2219"/>
                </a:xfrm>
              </p:grpSpPr>
              <p:sp>
                <p:nvSpPr>
                  <p:cNvPr id="187464" name="Freeform 110"/>
                  <p:cNvSpPr>
                    <a:spLocks/>
                  </p:cNvSpPr>
                  <p:nvPr/>
                </p:nvSpPr>
                <p:spPr bwMode="hidden">
                  <a:xfrm rot="4898956">
                    <a:off x="2219" y="2684"/>
                    <a:ext cx="1448" cy="247"/>
                  </a:xfrm>
                  <a:custGeom>
                    <a:avLst/>
                    <a:gdLst>
                      <a:gd name="T0" fmla="*/ 0 w 2736"/>
                      <a:gd name="T1" fmla="*/ 0 h 504"/>
                      <a:gd name="T2" fmla="*/ 3 w 2736"/>
                      <a:gd name="T3" fmla="*/ 0 h 504"/>
                      <a:gd name="T4" fmla="*/ 6 w 2736"/>
                      <a:gd name="T5" fmla="*/ 0 h 504"/>
                      <a:gd name="T6" fmla="*/ 9 w 2736"/>
                      <a:gd name="T7" fmla="*/ 0 h 504"/>
                      <a:gd name="T8" fmla="*/ 9 w 2736"/>
                      <a:gd name="T9" fmla="*/ 0 h 504"/>
                      <a:gd name="T10" fmla="*/ 6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7465" name="Freeform 111"/>
                  <p:cNvSpPr>
                    <a:spLocks/>
                  </p:cNvSpPr>
                  <p:nvPr/>
                </p:nvSpPr>
                <p:spPr bwMode="hidden">
                  <a:xfrm rot="4898956">
                    <a:off x="2637" y="3693"/>
                    <a:ext cx="789" cy="386"/>
                  </a:xfrm>
                  <a:custGeom>
                    <a:avLst/>
                    <a:gdLst>
                      <a:gd name="T0" fmla="*/ 0 w 1769"/>
                      <a:gd name="T1" fmla="*/ 0 h 791"/>
                      <a:gd name="T2" fmla="*/ 0 w 1769"/>
                      <a:gd name="T3" fmla="*/ 0 h 791"/>
                      <a:gd name="T4" fmla="*/ 1 w 1769"/>
                      <a:gd name="T5" fmla="*/ 0 h 791"/>
                      <a:gd name="T6" fmla="*/ 1 w 1769"/>
                      <a:gd name="T7" fmla="*/ 0 h 791"/>
                      <a:gd name="T8" fmla="*/ 1 w 1769"/>
                      <a:gd name="T9" fmla="*/ 1 h 791"/>
                      <a:gd name="T10" fmla="*/ 1 w 1769"/>
                      <a:gd name="T11" fmla="*/ 1 h 791"/>
                      <a:gd name="T12" fmla="*/ 1 w 1769"/>
                      <a:gd name="T13" fmla="*/ 1 h 791"/>
                      <a:gd name="T14" fmla="*/ 1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61" name="Group 112"/>
                <p:cNvGrpSpPr>
                  <a:grpSpLocks/>
                </p:cNvGrpSpPr>
                <p:nvPr/>
              </p:nvGrpSpPr>
              <p:grpSpPr bwMode="auto">
                <a:xfrm>
                  <a:off x="4045" y="826"/>
                  <a:ext cx="167" cy="857"/>
                  <a:chOff x="2287" y="2135"/>
                  <a:chExt cx="426" cy="2185"/>
                </a:xfrm>
              </p:grpSpPr>
              <p:sp>
                <p:nvSpPr>
                  <p:cNvPr id="187462" name="Freeform 113"/>
                  <p:cNvSpPr>
                    <a:spLocks/>
                  </p:cNvSpPr>
                  <p:nvPr/>
                </p:nvSpPr>
                <p:spPr bwMode="hidden">
                  <a:xfrm rot="5755659">
                    <a:off x="1903" y="2758"/>
                    <a:ext cx="1432" cy="186"/>
                  </a:xfrm>
                  <a:custGeom>
                    <a:avLst/>
                    <a:gdLst>
                      <a:gd name="T0" fmla="*/ 0 w 2736"/>
                      <a:gd name="T1" fmla="*/ 0 h 504"/>
                      <a:gd name="T2" fmla="*/ 3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7463" name="Freeform 114"/>
                  <p:cNvSpPr>
                    <a:spLocks/>
                  </p:cNvSpPr>
                  <p:nvPr/>
                </p:nvSpPr>
                <p:spPr bwMode="hidden">
                  <a:xfrm rot="5755659">
                    <a:off x="2051" y="3750"/>
                    <a:ext cx="767" cy="294"/>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sp>
            <p:nvSpPr>
              <p:cNvPr id="187406"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07" name="Arc 116"/>
              <p:cNvSpPr>
                <a:spLocks/>
              </p:cNvSpPr>
              <p:nvPr/>
            </p:nvSpPr>
            <p:spPr bwMode="hidden">
              <a:xfrm flipH="1">
                <a:off x="3527" y="725"/>
                <a:ext cx="832" cy="900"/>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08"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09"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10" name="Arc 119"/>
              <p:cNvSpPr>
                <a:spLocks/>
              </p:cNvSpPr>
              <p:nvPr/>
            </p:nvSpPr>
            <p:spPr bwMode="hidden">
              <a:xfrm flipH="1">
                <a:off x="3267" y="628"/>
                <a:ext cx="791" cy="92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11"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12"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13"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14"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15"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16"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17"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18" name="Arc 127"/>
              <p:cNvSpPr>
                <a:spLocks/>
              </p:cNvSpPr>
              <p:nvPr/>
            </p:nvSpPr>
            <p:spPr bwMode="hidden">
              <a:xfrm flipH="1">
                <a:off x="3426" y="122"/>
                <a:ext cx="724" cy="899"/>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19"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20"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2 w 776"/>
                  <a:gd name="T7" fmla="*/ 0 h 2368"/>
                  <a:gd name="T8" fmla="*/ 1 w 776"/>
                  <a:gd name="T9" fmla="*/ 0 h 2368"/>
                  <a:gd name="T10" fmla="*/ 2 w 776"/>
                  <a:gd name="T11" fmla="*/ 0 h 2368"/>
                  <a:gd name="T12" fmla="*/ 1 w 776"/>
                  <a:gd name="T13" fmla="*/ 0 h 2368"/>
                  <a:gd name="T14" fmla="*/ 2 w 776"/>
                  <a:gd name="T15" fmla="*/ 0 h 2368"/>
                  <a:gd name="T16" fmla="*/ 2 w 776"/>
                  <a:gd name="T17" fmla="*/ 0 h 2368"/>
                  <a:gd name="T18" fmla="*/ 2 w 776"/>
                  <a:gd name="T19" fmla="*/ 0 h 2368"/>
                  <a:gd name="T20" fmla="*/ 2 w 776"/>
                  <a:gd name="T21" fmla="*/ 0 h 2368"/>
                  <a:gd name="T22" fmla="*/ 3 w 776"/>
                  <a:gd name="T23" fmla="*/ 0 h 2368"/>
                  <a:gd name="T24" fmla="*/ 3 w 776"/>
                  <a:gd name="T25" fmla="*/ 0 h 2368"/>
                  <a:gd name="T26" fmla="*/ 3 w 776"/>
                  <a:gd name="T27" fmla="*/ 0 h 2368"/>
                  <a:gd name="T28" fmla="*/ 3 w 776"/>
                  <a:gd name="T29" fmla="*/ 0 h 2368"/>
                  <a:gd name="T30" fmla="*/ 3 w 776"/>
                  <a:gd name="T31" fmla="*/ 0 h 2368"/>
                  <a:gd name="T32" fmla="*/ 3 w 776"/>
                  <a:gd name="T33" fmla="*/ 0 h 2368"/>
                  <a:gd name="T34" fmla="*/ 3 w 776"/>
                  <a:gd name="T35" fmla="*/ 0 h 2368"/>
                  <a:gd name="T36" fmla="*/ 3 w 776"/>
                  <a:gd name="T37" fmla="*/ 0 h 2368"/>
                  <a:gd name="T38" fmla="*/ 4 w 776"/>
                  <a:gd name="T39" fmla="*/ 0 h 2368"/>
                  <a:gd name="T40" fmla="*/ 3 w 776"/>
                  <a:gd name="T41" fmla="*/ 0 h 2368"/>
                  <a:gd name="T42" fmla="*/ 4 w 776"/>
                  <a:gd name="T43" fmla="*/ 0 h 2368"/>
                  <a:gd name="T44" fmla="*/ 3 w 776"/>
                  <a:gd name="T45" fmla="*/ 0 h 2368"/>
                  <a:gd name="T46" fmla="*/ 4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21"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22"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23"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2 w 776"/>
                  <a:gd name="T19" fmla="*/ 0 h 2368"/>
                  <a:gd name="T20" fmla="*/ 1 w 776"/>
                  <a:gd name="T21" fmla="*/ 0 h 2368"/>
                  <a:gd name="T22" fmla="*/ 2 w 776"/>
                  <a:gd name="T23" fmla="*/ 0 h 2368"/>
                  <a:gd name="T24" fmla="*/ 2 w 776"/>
                  <a:gd name="T25" fmla="*/ 0 h 2368"/>
                  <a:gd name="T26" fmla="*/ 2 w 776"/>
                  <a:gd name="T27" fmla="*/ 0 h 2368"/>
                  <a:gd name="T28" fmla="*/ 2 w 776"/>
                  <a:gd name="T29" fmla="*/ 0 h 2368"/>
                  <a:gd name="T30" fmla="*/ 2 w 776"/>
                  <a:gd name="T31" fmla="*/ 0 h 2368"/>
                  <a:gd name="T32" fmla="*/ 2 w 776"/>
                  <a:gd name="T33" fmla="*/ 0 h 2368"/>
                  <a:gd name="T34" fmla="*/ 2 w 776"/>
                  <a:gd name="T35" fmla="*/ 0 h 2368"/>
                  <a:gd name="T36" fmla="*/ 2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24" name="Freeform 133"/>
              <p:cNvSpPr>
                <a:spLocks/>
              </p:cNvSpPr>
              <p:nvPr/>
            </p:nvSpPr>
            <p:spPr bwMode="hidden">
              <a:xfrm>
                <a:off x="4636" y="576"/>
                <a:ext cx="594" cy="417"/>
              </a:xfrm>
              <a:custGeom>
                <a:avLst/>
                <a:gdLst>
                  <a:gd name="T0" fmla="*/ 0 w 776"/>
                  <a:gd name="T1" fmla="*/ 0 h 2368"/>
                  <a:gd name="T2" fmla="*/ 22 w 776"/>
                  <a:gd name="T3" fmla="*/ 0 h 2368"/>
                  <a:gd name="T4" fmla="*/ 8 w 776"/>
                  <a:gd name="T5" fmla="*/ 0 h 2368"/>
                  <a:gd name="T6" fmla="*/ 31 w 776"/>
                  <a:gd name="T7" fmla="*/ 0 h 2368"/>
                  <a:gd name="T8" fmla="*/ 18 w 776"/>
                  <a:gd name="T9" fmla="*/ 0 h 2368"/>
                  <a:gd name="T10" fmla="*/ 34 w 776"/>
                  <a:gd name="T11" fmla="*/ 0 h 2368"/>
                  <a:gd name="T12" fmla="*/ 26 w 776"/>
                  <a:gd name="T13" fmla="*/ 0 h 2368"/>
                  <a:gd name="T14" fmla="*/ 43 w 776"/>
                  <a:gd name="T15" fmla="*/ 0 h 2368"/>
                  <a:gd name="T16" fmla="*/ 34 w 776"/>
                  <a:gd name="T17" fmla="*/ 0 h 2368"/>
                  <a:gd name="T18" fmla="*/ 47 w 776"/>
                  <a:gd name="T19" fmla="*/ 0 h 2368"/>
                  <a:gd name="T20" fmla="*/ 43 w 776"/>
                  <a:gd name="T21" fmla="*/ 0 h 2368"/>
                  <a:gd name="T22" fmla="*/ 52 w 776"/>
                  <a:gd name="T23" fmla="*/ 0 h 2368"/>
                  <a:gd name="T24" fmla="*/ 52 w 776"/>
                  <a:gd name="T25" fmla="*/ 0 h 2368"/>
                  <a:gd name="T26" fmla="*/ 60 w 776"/>
                  <a:gd name="T27" fmla="*/ 0 h 2368"/>
                  <a:gd name="T28" fmla="*/ 56 w 776"/>
                  <a:gd name="T29" fmla="*/ 0 h 2368"/>
                  <a:gd name="T30" fmla="*/ 65 w 776"/>
                  <a:gd name="T31" fmla="*/ 0 h 2368"/>
                  <a:gd name="T32" fmla="*/ 60 w 776"/>
                  <a:gd name="T33" fmla="*/ 0 h 2368"/>
                  <a:gd name="T34" fmla="*/ 65 w 776"/>
                  <a:gd name="T35" fmla="*/ 0 h 2368"/>
                  <a:gd name="T36" fmla="*/ 60 w 776"/>
                  <a:gd name="T37" fmla="*/ 0 h 2368"/>
                  <a:gd name="T38" fmla="*/ 69 w 776"/>
                  <a:gd name="T39" fmla="*/ 0 h 2368"/>
                  <a:gd name="T40" fmla="*/ 65 w 776"/>
                  <a:gd name="T41" fmla="*/ 0 h 2368"/>
                  <a:gd name="T42" fmla="*/ 69 w 776"/>
                  <a:gd name="T43" fmla="*/ 0 h 2368"/>
                  <a:gd name="T44" fmla="*/ 65 w 776"/>
                  <a:gd name="T45" fmla="*/ 0 h 2368"/>
                  <a:gd name="T46" fmla="*/ 69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25" name="Freeform 134"/>
              <p:cNvSpPr>
                <a:spLocks/>
              </p:cNvSpPr>
              <p:nvPr/>
            </p:nvSpPr>
            <p:spPr bwMode="hidden">
              <a:xfrm>
                <a:off x="4658" y="132"/>
                <a:ext cx="260" cy="55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26"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27"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187395"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7396"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40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buClrTx/>
              <a:buFontTx/>
              <a:buNone/>
              <a:defRPr sz="1400">
                <a:solidFill>
                  <a:srgbClr val="FFCC00"/>
                </a:solidFill>
                <a:latin typeface="Arial Black" pitchFamily="-112" charset="0"/>
                <a:ea typeface="+mn-ea"/>
                <a:cs typeface="+mn-cs"/>
              </a:defRPr>
            </a:lvl1pPr>
          </a:lstStyle>
          <a:p>
            <a:pPr>
              <a:defRPr/>
            </a:pPr>
            <a:endParaRPr lang="en-US"/>
          </a:p>
        </p:txBody>
      </p:sp>
      <p:sp>
        <p:nvSpPr>
          <p:cNvPr id="26740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ClrTx/>
              <a:buFontTx/>
              <a:buNone/>
              <a:defRPr sz="1400">
                <a:solidFill>
                  <a:srgbClr val="FFCC00"/>
                </a:solidFill>
                <a:latin typeface="Arial Black" pitchFamily="-112" charset="0"/>
                <a:ea typeface="+mn-ea"/>
                <a:cs typeface="+mn-cs"/>
              </a:defRPr>
            </a:lvl1pPr>
          </a:lstStyle>
          <a:p>
            <a:pPr>
              <a:defRPr/>
            </a:pPr>
            <a:endParaRPr lang="en-US"/>
          </a:p>
        </p:txBody>
      </p:sp>
      <p:sp>
        <p:nvSpPr>
          <p:cNvPr id="26740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defRPr>
            </a:lvl1pPr>
          </a:lstStyle>
          <a:p>
            <a:pPr>
              <a:defRPr/>
            </a:pPr>
            <a:fld id="{0DB670A3-F805-B24C-BA33-67973E98A62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636" r:id="rId1"/>
    <p:sldLayoutId id="2147486637" r:id="rId2"/>
    <p:sldLayoutId id="2147486638" r:id="rId3"/>
    <p:sldLayoutId id="2147486639" r:id="rId4"/>
    <p:sldLayoutId id="2147486640" r:id="rId5"/>
    <p:sldLayoutId id="2147486641" r:id="rId6"/>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2" charset="0"/>
        </a:defRPr>
      </a:lvl6pPr>
      <a:lvl7pPr marL="914400" algn="l" rtl="0" fontAlgn="base">
        <a:spcBef>
          <a:spcPct val="0"/>
        </a:spcBef>
        <a:spcAft>
          <a:spcPct val="0"/>
        </a:spcAft>
        <a:defRPr sz="4400">
          <a:solidFill>
            <a:schemeClr val="tx2"/>
          </a:solidFill>
          <a:latin typeface="Arial Black" pitchFamily="-112" charset="0"/>
        </a:defRPr>
      </a:lvl7pPr>
      <a:lvl8pPr marL="1371600" algn="l" rtl="0" fontAlgn="base">
        <a:spcBef>
          <a:spcPct val="0"/>
        </a:spcBef>
        <a:spcAft>
          <a:spcPct val="0"/>
        </a:spcAft>
        <a:defRPr sz="4400">
          <a:solidFill>
            <a:schemeClr val="tx2"/>
          </a:solidFill>
          <a:latin typeface="Arial Black" pitchFamily="-112" charset="0"/>
        </a:defRPr>
      </a:lvl8pPr>
      <a:lvl9pPr marL="1828800" algn="l" rtl="0" fontAlgn="base">
        <a:spcBef>
          <a:spcPct val="0"/>
        </a:spcBef>
        <a:spcAft>
          <a:spcPct val="0"/>
        </a:spcAft>
        <a:defRPr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94562" name="Group 2"/>
          <p:cNvGrpSpPr>
            <a:grpSpLocks/>
          </p:cNvGrpSpPr>
          <p:nvPr/>
        </p:nvGrpSpPr>
        <p:grpSpPr bwMode="auto">
          <a:xfrm>
            <a:off x="0" y="0"/>
            <a:ext cx="9144000" cy="6856413"/>
            <a:chOff x="0" y="0"/>
            <a:chExt cx="5760" cy="4319"/>
          </a:xfrm>
        </p:grpSpPr>
        <p:sp>
          <p:nvSpPr>
            <p:cNvPr id="47001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47002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47002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194571" name="Freeform 6"/>
            <p:cNvSpPr>
              <a:spLocks/>
            </p:cNvSpPr>
            <p:nvPr/>
          </p:nvSpPr>
          <p:spPr bwMode="hidden">
            <a:xfrm>
              <a:off x="4038" y="3577"/>
              <a:ext cx="1720" cy="65"/>
            </a:xfrm>
            <a:custGeom>
              <a:avLst/>
              <a:gdLst>
                <a:gd name="T0" fmla="*/ 1704 w 1722"/>
                <a:gd name="T1" fmla="*/ 57 h 66"/>
                <a:gd name="T2" fmla="*/ 1704 w 1722"/>
                <a:gd name="T3" fmla="*/ 51 h 66"/>
                <a:gd name="T4" fmla="*/ 0 w 1722"/>
                <a:gd name="T5" fmla="*/ 0 h 66"/>
                <a:gd name="T6" fmla="*/ 0 w 1722"/>
                <a:gd name="T7" fmla="*/ 39 h 66"/>
                <a:gd name="T8" fmla="*/ 1704 w 1722"/>
                <a:gd name="T9" fmla="*/ 57 h 66"/>
                <a:gd name="T10" fmla="*/ 1704 w 1722"/>
                <a:gd name="T11" fmla="*/ 5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2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194573" name="Freeform 8"/>
            <p:cNvSpPr>
              <a:spLocks/>
            </p:cNvSpPr>
            <p:nvPr/>
          </p:nvSpPr>
          <p:spPr bwMode="hidden">
            <a:xfrm>
              <a:off x="4784" y="3702"/>
              <a:ext cx="974" cy="101"/>
            </a:xfrm>
            <a:custGeom>
              <a:avLst/>
              <a:gdLst>
                <a:gd name="T0" fmla="*/ 966 w 975"/>
                <a:gd name="T1" fmla="*/ 48 h 101"/>
                <a:gd name="T2" fmla="*/ 966 w 975"/>
                <a:gd name="T3" fmla="*/ 0 h 101"/>
                <a:gd name="T4" fmla="*/ 0 w 975"/>
                <a:gd name="T5" fmla="*/ 24 h 101"/>
                <a:gd name="T6" fmla="*/ 0 w 975"/>
                <a:gd name="T7" fmla="*/ 101 h 101"/>
                <a:gd name="T8" fmla="*/ 966 w 975"/>
                <a:gd name="T9" fmla="*/ 48 h 101"/>
                <a:gd name="T10" fmla="*/ 96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94574" name="Freeform 9"/>
            <p:cNvSpPr>
              <a:spLocks/>
            </p:cNvSpPr>
            <p:nvPr/>
          </p:nvSpPr>
          <p:spPr bwMode="hidden">
            <a:xfrm>
              <a:off x="3619" y="3815"/>
              <a:ext cx="2139" cy="198"/>
            </a:xfrm>
            <a:custGeom>
              <a:avLst/>
              <a:gdLst>
                <a:gd name="T0" fmla="*/ 2123 w 2141"/>
                <a:gd name="T1" fmla="*/ 0 h 198"/>
                <a:gd name="T2" fmla="*/ 0 w 2141"/>
                <a:gd name="T3" fmla="*/ 156 h 198"/>
                <a:gd name="T4" fmla="*/ 0 w 2141"/>
                <a:gd name="T5" fmla="*/ 198 h 198"/>
                <a:gd name="T6" fmla="*/ 2123 w 2141"/>
                <a:gd name="T7" fmla="*/ 0 h 198"/>
                <a:gd name="T8" fmla="*/ 212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2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194576" name="Freeform 11"/>
            <p:cNvSpPr>
              <a:spLocks/>
            </p:cNvSpPr>
            <p:nvPr/>
          </p:nvSpPr>
          <p:spPr bwMode="hidden">
            <a:xfrm>
              <a:off x="2097" y="4043"/>
              <a:ext cx="2514" cy="276"/>
            </a:xfrm>
            <a:custGeom>
              <a:avLst/>
              <a:gdLst>
                <a:gd name="T0" fmla="*/ 2155 w 2517"/>
                <a:gd name="T1" fmla="*/ 276 h 276"/>
                <a:gd name="T2" fmla="*/ 2490 w 2517"/>
                <a:gd name="T3" fmla="*/ 204 h 276"/>
                <a:gd name="T4" fmla="*/ 2233 w 2517"/>
                <a:gd name="T5" fmla="*/ 0 h 276"/>
                <a:gd name="T6" fmla="*/ 0 w 2517"/>
                <a:gd name="T7" fmla="*/ 276 h 276"/>
                <a:gd name="T8" fmla="*/ 2155 w 2517"/>
                <a:gd name="T9" fmla="*/ 276 h 276"/>
                <a:gd name="T10" fmla="*/ 21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2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194578" name="Freeform 13"/>
            <p:cNvSpPr>
              <a:spLocks/>
            </p:cNvSpPr>
            <p:nvPr/>
          </p:nvSpPr>
          <p:spPr bwMode="hidden">
            <a:xfrm>
              <a:off x="5030" y="3151"/>
              <a:ext cx="728" cy="240"/>
            </a:xfrm>
            <a:custGeom>
              <a:avLst/>
              <a:gdLst>
                <a:gd name="T0" fmla="*/ 720 w 729"/>
                <a:gd name="T1" fmla="*/ 240 h 240"/>
                <a:gd name="T2" fmla="*/ 0 w 729"/>
                <a:gd name="T3" fmla="*/ 0 h 240"/>
                <a:gd name="T4" fmla="*/ 0 w 729"/>
                <a:gd name="T5" fmla="*/ 6 h 240"/>
                <a:gd name="T6" fmla="*/ 720 w 729"/>
                <a:gd name="T7" fmla="*/ 240 h 240"/>
                <a:gd name="T8" fmla="*/ 72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3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194580" name="Freeform 15"/>
            <p:cNvSpPr>
              <a:spLocks/>
            </p:cNvSpPr>
            <p:nvPr/>
          </p:nvSpPr>
          <p:spPr bwMode="hidden">
            <a:xfrm>
              <a:off x="5030" y="3049"/>
              <a:ext cx="728" cy="318"/>
            </a:xfrm>
            <a:custGeom>
              <a:avLst/>
              <a:gdLst>
                <a:gd name="T0" fmla="*/ 720 w 729"/>
                <a:gd name="T1" fmla="*/ 318 h 318"/>
                <a:gd name="T2" fmla="*/ 720 w 729"/>
                <a:gd name="T3" fmla="*/ 312 h 318"/>
                <a:gd name="T4" fmla="*/ 0 w 729"/>
                <a:gd name="T5" fmla="*/ 0 h 318"/>
                <a:gd name="T6" fmla="*/ 0 w 729"/>
                <a:gd name="T7" fmla="*/ 54 h 318"/>
                <a:gd name="T8" fmla="*/ 720 w 729"/>
                <a:gd name="T9" fmla="*/ 318 h 318"/>
                <a:gd name="T10" fmla="*/ 72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3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47003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47003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19458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3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19458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3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47003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47004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19459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4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47004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194593" name="Freeform 28"/>
            <p:cNvSpPr>
              <a:spLocks/>
            </p:cNvSpPr>
            <p:nvPr/>
          </p:nvSpPr>
          <p:spPr bwMode="hidden">
            <a:xfrm>
              <a:off x="5698" y="653"/>
              <a:ext cx="60" cy="311"/>
            </a:xfrm>
            <a:custGeom>
              <a:avLst/>
              <a:gdLst>
                <a:gd name="T0" fmla="*/ 0 w 60"/>
                <a:gd name="T1" fmla="*/ 144 h 312"/>
                <a:gd name="T2" fmla="*/ 60 w 60"/>
                <a:gd name="T3" fmla="*/ 30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4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19459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4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47004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47004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47005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47005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47005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47005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47005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grpSp>
          <p:nvGrpSpPr>
            <p:cNvPr id="194604" name="Group 39"/>
            <p:cNvGrpSpPr>
              <a:grpSpLocks/>
            </p:cNvGrpSpPr>
            <p:nvPr userDrawn="1"/>
          </p:nvGrpSpPr>
          <p:grpSpPr bwMode="auto">
            <a:xfrm>
              <a:off x="0" y="1632"/>
              <a:ext cx="5758" cy="1858"/>
              <a:chOff x="0" y="1632"/>
              <a:chExt cx="5758" cy="1858"/>
            </a:xfrm>
          </p:grpSpPr>
          <p:sp>
            <p:nvSpPr>
              <p:cNvPr id="47005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47005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grpSp>
      </p:grpSp>
      <p:sp>
        <p:nvSpPr>
          <p:cNvPr id="47005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005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006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buClrTx/>
              <a:buFontTx/>
              <a:buNone/>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47006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spcBef>
                <a:spcPct val="0"/>
              </a:spcBef>
              <a:buClrTx/>
              <a:buFontTx/>
              <a:buNone/>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47006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42913FCB-F558-0547-B681-6E502391FB2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64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2667000" y="1219200"/>
            <a:ext cx="5791200" cy="13716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2743200"/>
            <a:ext cx="7772400" cy="32766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charset="-52"/>
                <a:ea typeface="ＭＳ Ｐゴシック" charset="-128"/>
                <a:cs typeface="ＭＳ Ｐゴシック" charset="-128"/>
              </a:defRPr>
            </a:lvl1pPr>
          </a:lstStyle>
          <a:p>
            <a:pPr>
              <a:defRPr/>
            </a:pPr>
            <a:endParaRPr lang="en-US"/>
          </a:p>
        </p:txBody>
      </p:sp>
      <p:sp>
        <p:nvSpPr>
          <p:cNvPr id="28677" name="Rectangle 5"/>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charset="-52"/>
                <a:ea typeface="ＭＳ Ｐゴシック" charset="-128"/>
                <a:cs typeface="ＭＳ Ｐゴシック" charset="-128"/>
              </a:defRPr>
            </a:lvl1pPr>
          </a:lstStyle>
          <a:p>
            <a:pPr>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FE420345-34D7-A847-952A-ABB6FAE79C0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441" r:id="rId1"/>
    <p:sldLayoutId id="2147486442" r:id="rId2"/>
    <p:sldLayoutId id="2147486443" r:id="rId3"/>
    <p:sldLayoutId id="2147486444" r:id="rId4"/>
    <p:sldLayoutId id="2147486445" r:id="rId5"/>
    <p:sldLayoutId id="2147486446" r:id="rId6"/>
    <p:sldLayoutId id="2147486447" r:id="rId7"/>
    <p:sldLayoutId id="2147486448" r:id="rId8"/>
    <p:sldLayoutId id="2147486449" r:id="rId9"/>
    <p:sldLayoutId id="2147486450" r:id="rId10"/>
    <p:sldLayoutId id="2147486451" r:id="rId11"/>
    <p:sldLayoutId id="2147486547" r:id="rId12"/>
  </p:sldLayoutIdLst>
  <p:txStyles>
    <p:titleStyle>
      <a:lvl1pPr algn="r" rtl="0" eaLnBrk="0" fontAlgn="base" hangingPunct="0">
        <a:spcBef>
          <a:spcPct val="0"/>
        </a:spcBef>
        <a:spcAft>
          <a:spcPct val="0"/>
        </a:spcAft>
        <a:defRPr sz="4000" i="1">
          <a:solidFill>
            <a:schemeClr val="tx2"/>
          </a:solidFill>
          <a:latin typeface="+mj-lt"/>
          <a:ea typeface="+mj-ea"/>
          <a:cs typeface="+mj-cs"/>
        </a:defRPr>
      </a:lvl1pPr>
      <a:lvl2pPr algn="r" rtl="0" eaLnBrk="0" fontAlgn="base" hangingPunct="0">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2pPr>
      <a:lvl3pPr algn="r" rtl="0" eaLnBrk="0" fontAlgn="base" hangingPunct="0">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3pPr>
      <a:lvl4pPr algn="r" rtl="0" eaLnBrk="0" fontAlgn="base" hangingPunct="0">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4pPr>
      <a:lvl5pPr algn="r" rtl="0" eaLnBrk="0" fontAlgn="base" hangingPunct="0">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5pPr>
      <a:lvl6pPr marL="457200" algn="r" rtl="0" fontAlgn="base">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6pPr>
      <a:lvl7pPr marL="914400" algn="r" rtl="0" fontAlgn="base">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7pPr>
      <a:lvl8pPr marL="1371600" algn="r" rtl="0" fontAlgn="base">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8pPr>
      <a:lvl9pPr marL="1828800" algn="r" rtl="0" fontAlgn="base">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Font typeface="Tahoma"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a:solidFill>
            <a:schemeClr val="tx1"/>
          </a:solidFill>
          <a:latin typeface="+mn-lt"/>
          <a:ea typeface="+mn-ea"/>
        </a:defRPr>
      </a:lvl5pPr>
      <a:lvl6pPr marL="2514600" indent="-228600" algn="l" rtl="0" fontAlgn="base">
        <a:spcBef>
          <a:spcPct val="20000"/>
        </a:spcBef>
        <a:spcAft>
          <a:spcPct val="0"/>
        </a:spcAft>
        <a:buFont typeface="Tahoma" pitchFamily="-108" charset="-52"/>
        <a:buChar char="•"/>
        <a:defRPr>
          <a:solidFill>
            <a:schemeClr val="tx1"/>
          </a:solidFill>
          <a:latin typeface="+mn-lt"/>
          <a:ea typeface="+mn-ea"/>
        </a:defRPr>
      </a:lvl6pPr>
      <a:lvl7pPr marL="2971800" indent="-228600" algn="l" rtl="0" fontAlgn="base">
        <a:spcBef>
          <a:spcPct val="20000"/>
        </a:spcBef>
        <a:spcAft>
          <a:spcPct val="0"/>
        </a:spcAft>
        <a:buFont typeface="Tahoma" pitchFamily="-108" charset="-52"/>
        <a:buChar char="•"/>
        <a:defRPr>
          <a:solidFill>
            <a:schemeClr val="tx1"/>
          </a:solidFill>
          <a:latin typeface="+mn-lt"/>
          <a:ea typeface="+mn-ea"/>
        </a:defRPr>
      </a:lvl7pPr>
      <a:lvl8pPr marL="3429000" indent="-228600" algn="l" rtl="0" fontAlgn="base">
        <a:spcBef>
          <a:spcPct val="20000"/>
        </a:spcBef>
        <a:spcAft>
          <a:spcPct val="0"/>
        </a:spcAft>
        <a:buFont typeface="Tahoma" pitchFamily="-108" charset="-52"/>
        <a:buChar char="•"/>
        <a:defRPr>
          <a:solidFill>
            <a:schemeClr val="tx1"/>
          </a:solidFill>
          <a:latin typeface="+mn-lt"/>
          <a:ea typeface="+mn-ea"/>
        </a:defRPr>
      </a:lvl8pPr>
      <a:lvl9pPr marL="3886200" indent="-228600" algn="l" rtl="0" fontAlgn="base">
        <a:spcBef>
          <a:spcPct val="20000"/>
        </a:spcBef>
        <a:spcAft>
          <a:spcPct val="0"/>
        </a:spcAft>
        <a:buFont typeface="Tahoma" pitchFamily="-108" charset="-5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6610" name="Picture 7"/>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506" r:id="rId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2" charset="0"/>
        </a:defRPr>
      </a:lvl6pPr>
      <a:lvl7pPr marL="914400" algn="ctr" rtl="0" fontAlgn="base">
        <a:spcBef>
          <a:spcPct val="0"/>
        </a:spcBef>
        <a:spcAft>
          <a:spcPct val="0"/>
        </a:spcAft>
        <a:defRPr sz="4400">
          <a:solidFill>
            <a:schemeClr val="tx2"/>
          </a:solidFill>
          <a:latin typeface="Times" pitchFamily="-112" charset="0"/>
        </a:defRPr>
      </a:lvl7pPr>
      <a:lvl8pPr marL="1371600" algn="ctr" rtl="0" fontAlgn="base">
        <a:spcBef>
          <a:spcPct val="0"/>
        </a:spcBef>
        <a:spcAft>
          <a:spcPct val="0"/>
        </a:spcAft>
        <a:defRPr sz="4400">
          <a:solidFill>
            <a:schemeClr val="tx2"/>
          </a:solidFill>
          <a:latin typeface="Times" pitchFamily="-112" charset="0"/>
        </a:defRPr>
      </a:lvl8pPr>
      <a:lvl9pPr marL="1828800" algn="ctr" rtl="0" fontAlgn="base">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b="1">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b="1">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b="1">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b="1">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b="1">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b="1">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97634"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ahoma" pitchFamily="19" charset="-52"/>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a:solidFill>
                  <a:srgbClr val="FFFFFF"/>
                </a:solidFill>
                <a:latin typeface="Tahoma" pitchFamily="19" charset="-52"/>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ahoma" pitchFamily="19" charset="-52"/>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ahoma" pitchFamily="19" charset="-52"/>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ahoma" pitchFamily="19" charset="-52"/>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ahoma" pitchFamily="19" charset="-52"/>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ahoma" pitchFamily="19" charset="-52"/>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ahoma" pitchFamily="19" charset="-52"/>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sz="1800">
                <a:solidFill>
                  <a:srgbClr val="FFFFFF"/>
                </a:solidFill>
                <a:latin typeface="Tahoma" pitchFamily="19" charset="-52"/>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a:solidFill>
                  <a:srgbClr val="FFFFFF"/>
                </a:solidFill>
                <a:latin typeface="Tahoma" pitchFamily="19" charset="-52"/>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sz="1800">
                <a:solidFill>
                  <a:srgbClr val="FFFFFF"/>
                </a:solidFill>
                <a:latin typeface="Tahoma" pitchFamily="19" charset="-52"/>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sz="1800">
                <a:solidFill>
                  <a:srgbClr val="FFFFFF"/>
                </a:solidFill>
                <a:latin typeface="Tahoma" pitchFamily="19" charset="-52"/>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ahoma" pitchFamily="19" charset="-52"/>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a:solidFill>
                  <a:srgbClr val="FFFFFF"/>
                </a:solidFill>
                <a:latin typeface="Tahoma" pitchFamily="19" charset="-52"/>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9" charset="-52"/>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buClrTx/>
              <a:buFontTx/>
              <a:buNone/>
              <a:defRPr sz="1200">
                <a:solidFill>
                  <a:srgbClr val="FFFFFF"/>
                </a:solidFill>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spcBef>
                <a:spcPct val="0"/>
              </a:spcBef>
              <a:buClrTx/>
              <a:buFontTx/>
              <a:buNone/>
              <a:defRPr sz="1200">
                <a:solidFill>
                  <a:srgbClr val="FFFFFF"/>
                </a:solidFill>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charset="0"/>
              </a:defRPr>
            </a:lvl1pPr>
          </a:lstStyle>
          <a:p>
            <a:pPr>
              <a:defRPr/>
            </a:pPr>
            <a:fld id="{0182AD8E-6F2E-B645-99B0-99D25970280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643" r:id="rId1"/>
    <p:sldLayoutId id="2147486644"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l" eaLnBrk="0" hangingPunct="0">
              <a:spcBef>
                <a:spcPct val="0"/>
              </a:spcBef>
              <a:buClrTx/>
              <a:buFontTx/>
              <a:buNone/>
              <a:defRPr sz="1400">
                <a:solidFill>
                  <a:srgbClr val="FFFFFF"/>
                </a:solidFill>
                <a:latin typeface="Verdana"/>
                <a:ea typeface="ＭＳ Ｐゴシック"/>
                <a:cs typeface="ＭＳ Ｐゴシック"/>
              </a:defRPr>
            </a:lvl1pPr>
          </a:lstStyle>
          <a:p>
            <a:pPr>
              <a:defRPr/>
            </a:pPr>
            <a:endParaRPr lang="en-US"/>
          </a:p>
        </p:txBody>
      </p:sp>
      <p:sp>
        <p:nvSpPr>
          <p:cNvPr id="491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eaLnBrk="0" hangingPunct="0">
              <a:spcBef>
                <a:spcPct val="0"/>
              </a:spcBef>
              <a:buClrTx/>
              <a:buFontTx/>
              <a:buNone/>
              <a:defRPr sz="1400">
                <a:solidFill>
                  <a:srgbClr val="FFFFFF"/>
                </a:solidFill>
                <a:latin typeface="Verdana"/>
                <a:ea typeface="ＭＳ Ｐゴシック"/>
                <a:cs typeface="ＭＳ Ｐゴシック"/>
              </a:defRPr>
            </a:lvl1pPr>
          </a:lstStyle>
          <a:p>
            <a:pPr>
              <a:defRPr/>
            </a:pPr>
            <a:endParaRPr lang="en-US"/>
          </a:p>
        </p:txBody>
      </p:sp>
      <p:sp>
        <p:nvSpPr>
          <p:cNvPr id="491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Verdana" charset="0"/>
              </a:defRPr>
            </a:lvl1pPr>
          </a:lstStyle>
          <a:p>
            <a:pPr>
              <a:defRPr/>
            </a:pPr>
            <a:fld id="{5BBC6A1A-7FDE-5543-BC7C-9923C1C2245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645" r:id="rId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FF66"/>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CCFF66"/>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FFFF66"/>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1">
                <a:solidFill>
                  <a:srgbClr val="000000"/>
                </a:solidFill>
                <a:latin typeface="Arial"/>
                <a:ea typeface="+mn-ea"/>
                <a:cs typeface="+mn-cs"/>
              </a:defRPr>
            </a:lvl1pPr>
          </a:lstStyle>
          <a:p>
            <a:pPr>
              <a:defRPr/>
            </a:pPr>
            <a:endParaRPr lang="en-US"/>
          </a:p>
        </p:txBody>
      </p:sp>
      <p:sp>
        <p:nvSpPr>
          <p:cNvPr id="393219" name="Rectangle 1027"/>
          <p:cNvSpPr>
            <a:spLocks noGrp="1" noChangeArrowheads="1"/>
          </p:cNvSpPr>
          <p:nvPr>
            <p:ph type="sldNum" sz="quarter" idx="4"/>
          </p:nvPr>
        </p:nvSpPr>
        <p:spPr bwMode="auto">
          <a:xfrm>
            <a:off x="7097713"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1">
                <a:solidFill>
                  <a:srgbClr val="000000"/>
                </a:solidFill>
                <a:latin typeface="Arial" charset="0"/>
              </a:defRPr>
            </a:lvl1pPr>
          </a:lstStyle>
          <a:p>
            <a:pPr>
              <a:defRPr/>
            </a:pPr>
            <a:fld id="{37BEDF70-7361-4A41-B6A6-0D85EEBDFBBA}" type="slidenum">
              <a:rPr lang="en-US"/>
              <a:pPr>
                <a:defRPr/>
              </a:pPr>
              <a:t>‹#›</a:t>
            </a:fld>
            <a:endParaRPr lang="en-US"/>
          </a:p>
        </p:txBody>
      </p:sp>
      <p:sp>
        <p:nvSpPr>
          <p:cNvPr id="202756" name="Rectangle 1028"/>
          <p:cNvSpPr>
            <a:spLocks noGrp="1" noChangeArrowheads="1"/>
          </p:cNvSpPr>
          <p:nvPr>
            <p:ph type="body" idx="1"/>
          </p:nvPr>
        </p:nvSpPr>
        <p:spPr bwMode="auto">
          <a:xfrm>
            <a:off x="685800" y="1684338"/>
            <a:ext cx="7162800" cy="445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7" name="Rectangle 1029"/>
          <p:cNvSpPr>
            <a:spLocks noGrp="1" noChangeArrowheads="1"/>
          </p:cNvSpPr>
          <p:nvPr>
            <p:ph type="title"/>
          </p:nvPr>
        </p:nvSpPr>
        <p:spPr bwMode="auto">
          <a:xfrm>
            <a:off x="609600" y="444500"/>
            <a:ext cx="7924800" cy="92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3222" name="Rectangle 1030"/>
          <p:cNvSpPr>
            <a:spLocks noGrp="1" noChangeArrowheads="1"/>
          </p:cNvSpPr>
          <p:nvPr>
            <p:ph type="dt" sz="half" idx="2"/>
          </p:nvPr>
        </p:nvSpPr>
        <p:spPr bwMode="auto">
          <a:xfrm>
            <a:off x="96838"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1">
                <a:solidFill>
                  <a:srgbClr val="000000"/>
                </a:solidFill>
                <a:latin typeface="Arial"/>
                <a:ea typeface="+mn-ea"/>
                <a:cs typeface="+mn-cs"/>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6646" r:id="rId1"/>
    <p:sldLayoutId id="2147486507" r:id="rId2"/>
    <p:sldLayoutId id="2147486508" r:id="rId3"/>
    <p:sldLayoutId id="2147486509" r:id="rId4"/>
    <p:sldLayoutId id="2147486510" r:id="rId5"/>
    <p:sldLayoutId id="2147486511" r:id="rId6"/>
    <p:sldLayoutId id="2147486512" r:id="rId7"/>
    <p:sldLayoutId id="2147486513" r:id="rId8"/>
    <p:sldLayoutId id="2147486514" r:id="rId9"/>
    <p:sldLayoutId id="2147486515" r:id="rId10"/>
    <p:sldLayoutId id="2147486516" r:id="rId11"/>
  </p:sldLayoutIdLst>
  <p:txStyles>
    <p:titleStyle>
      <a:lvl1pPr algn="l" rtl="0" eaLnBrk="0" fontAlgn="base" hangingPunct="0">
        <a:lnSpc>
          <a:spcPct val="90000"/>
        </a:lnSpc>
        <a:spcBef>
          <a:spcPct val="20000"/>
        </a:spcBef>
        <a:spcAft>
          <a:spcPct val="0"/>
        </a:spcAft>
        <a:defRPr sz="3800" b="1">
          <a:solidFill>
            <a:schemeClr val="tx2"/>
          </a:solidFill>
          <a:latin typeface="+mj-lt"/>
          <a:ea typeface="ＭＳ Ｐゴシック" charset="0"/>
          <a:cs typeface="Geneva" charset="0"/>
        </a:defRPr>
      </a:lvl1pPr>
      <a:lvl2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2pPr>
      <a:lvl3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3pPr>
      <a:lvl4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4pPr>
      <a:lvl5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5pPr>
      <a:lvl6pPr marL="457200" algn="l" rtl="0" eaLnBrk="0" fontAlgn="base" hangingPunct="0">
        <a:lnSpc>
          <a:spcPct val="90000"/>
        </a:lnSpc>
        <a:spcBef>
          <a:spcPct val="20000"/>
        </a:spcBef>
        <a:spcAft>
          <a:spcPct val="0"/>
        </a:spcAft>
        <a:defRPr sz="3800" b="1">
          <a:solidFill>
            <a:schemeClr val="tx2"/>
          </a:solidFill>
          <a:latin typeface="Arial" charset="0"/>
        </a:defRPr>
      </a:lvl6pPr>
      <a:lvl7pPr marL="914400" algn="l" rtl="0" eaLnBrk="0" fontAlgn="base" hangingPunct="0">
        <a:lnSpc>
          <a:spcPct val="90000"/>
        </a:lnSpc>
        <a:spcBef>
          <a:spcPct val="20000"/>
        </a:spcBef>
        <a:spcAft>
          <a:spcPct val="0"/>
        </a:spcAft>
        <a:defRPr sz="3800" b="1">
          <a:solidFill>
            <a:schemeClr val="tx2"/>
          </a:solidFill>
          <a:latin typeface="Arial" charset="0"/>
        </a:defRPr>
      </a:lvl7pPr>
      <a:lvl8pPr marL="1371600" algn="l" rtl="0" eaLnBrk="0" fontAlgn="base" hangingPunct="0">
        <a:lnSpc>
          <a:spcPct val="90000"/>
        </a:lnSpc>
        <a:spcBef>
          <a:spcPct val="20000"/>
        </a:spcBef>
        <a:spcAft>
          <a:spcPct val="0"/>
        </a:spcAft>
        <a:defRPr sz="3800" b="1">
          <a:solidFill>
            <a:schemeClr val="tx2"/>
          </a:solidFill>
          <a:latin typeface="Arial" charset="0"/>
        </a:defRPr>
      </a:lvl8pPr>
      <a:lvl9pPr marL="1828800" algn="l" rtl="0" eaLnBrk="0" fontAlgn="base" hangingPunct="0">
        <a:lnSpc>
          <a:spcPct val="90000"/>
        </a:lnSpc>
        <a:spcBef>
          <a:spcPct val="20000"/>
        </a:spcBef>
        <a:spcAft>
          <a:spcPct val="0"/>
        </a:spcAft>
        <a:defRPr sz="3800" b="1">
          <a:solidFill>
            <a:schemeClr val="tx2"/>
          </a:solidFill>
          <a:latin typeface="Arial" charset="0"/>
        </a:defRPr>
      </a:lvl9pPr>
    </p:titleStyle>
    <p:bodyStyle>
      <a:lvl1pPr marL="342900" indent="-342900" algn="l" rtl="0" eaLnBrk="0" fontAlgn="base" hangingPunct="0">
        <a:lnSpc>
          <a:spcPct val="90000"/>
        </a:lnSpc>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lnSpc>
          <a:spcPct val="90000"/>
        </a:lnSpc>
        <a:spcBef>
          <a:spcPct val="20000"/>
        </a:spcBef>
        <a:spcAft>
          <a:spcPct val="0"/>
        </a:spcAft>
        <a:buChar char="–"/>
        <a:defRPr sz="2800">
          <a:solidFill>
            <a:schemeClr val="tx1"/>
          </a:solidFill>
          <a:latin typeface="+mn-lt"/>
          <a:ea typeface="Geneva" charset="-128"/>
          <a:cs typeface="Geneva" charset="0"/>
        </a:defRPr>
      </a:lvl2pPr>
      <a:lvl3pPr marL="1085850" indent="-228600" algn="l" rtl="0" eaLnBrk="0" fontAlgn="base" hangingPunct="0">
        <a:lnSpc>
          <a:spcPct val="90000"/>
        </a:lnSpc>
        <a:spcBef>
          <a:spcPct val="20000"/>
        </a:spcBef>
        <a:spcAft>
          <a:spcPct val="0"/>
        </a:spcAft>
        <a:buChar char="•"/>
        <a:defRPr sz="2400">
          <a:solidFill>
            <a:schemeClr val="tx1"/>
          </a:solidFill>
          <a:latin typeface="+mn-lt"/>
          <a:ea typeface="Geneva" charset="-128"/>
          <a:cs typeface="Geneva" charset="0"/>
        </a:defRPr>
      </a:lvl3pPr>
      <a:lvl4pPr marL="1428750" indent="-228600" algn="l" rtl="0" eaLnBrk="0" fontAlgn="base" hangingPunct="0">
        <a:lnSpc>
          <a:spcPct val="90000"/>
        </a:lnSpc>
        <a:spcBef>
          <a:spcPct val="20000"/>
        </a:spcBef>
        <a:spcAft>
          <a:spcPct val="0"/>
        </a:spcAft>
        <a:buChar char="–"/>
        <a:defRPr sz="2000">
          <a:solidFill>
            <a:schemeClr val="tx1"/>
          </a:solidFill>
          <a:latin typeface="+mn-lt"/>
          <a:ea typeface="Geneva" charset="-128"/>
          <a:cs typeface="Geneva" charset="0"/>
        </a:defRPr>
      </a:lvl4pPr>
      <a:lvl5pPr marL="1771650" indent="-228600" algn="l" rtl="0" eaLnBrk="0" fontAlgn="base" hangingPunct="0">
        <a:lnSpc>
          <a:spcPct val="90000"/>
        </a:lnSpc>
        <a:spcBef>
          <a:spcPct val="20000"/>
        </a:spcBef>
        <a:spcAft>
          <a:spcPct val="0"/>
        </a:spcAft>
        <a:buChar char="»"/>
        <a:defRPr sz="2000">
          <a:solidFill>
            <a:schemeClr val="tx1"/>
          </a:solidFill>
          <a:latin typeface="+mn-lt"/>
          <a:ea typeface="Geneva" charset="-128"/>
          <a:cs typeface="Geneva" charset="0"/>
        </a:defRPr>
      </a:lvl5pPr>
      <a:lvl6pPr marL="22288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6pPr>
      <a:lvl7pPr marL="26860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7pPr>
      <a:lvl8pPr marL="31432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8pPr>
      <a:lvl9pPr marL="36004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5042" name="Group 1026"/>
          <p:cNvGrpSpPr>
            <a:grpSpLocks/>
          </p:cNvGrpSpPr>
          <p:nvPr/>
        </p:nvGrpSpPr>
        <p:grpSpPr bwMode="auto">
          <a:xfrm>
            <a:off x="228600" y="228600"/>
            <a:ext cx="8686800" cy="5943600"/>
            <a:chOff x="144" y="144"/>
            <a:chExt cx="5472" cy="3744"/>
          </a:xfrm>
        </p:grpSpPr>
        <p:sp>
          <p:nvSpPr>
            <p:cNvPr id="215048" name="Rectangle 1027"/>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eaLnBrk="1" hangingPunct="1"/>
              <a:endParaRPr lang="en-US">
                <a:solidFill>
                  <a:srgbClr val="FFFFFF"/>
                </a:solidFill>
                <a:latin typeface="Times New Roman" charset="0"/>
              </a:endParaRPr>
            </a:p>
          </p:txBody>
        </p:sp>
        <p:sp>
          <p:nvSpPr>
            <p:cNvPr id="215049" name="Rectangle 1028"/>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eaLnBrk="1" hangingPunct="1"/>
              <a:endParaRPr lang="en-US">
                <a:solidFill>
                  <a:srgbClr val="FFFFFF"/>
                </a:solidFill>
                <a:latin typeface="Times New Roman" charset="0"/>
              </a:endParaRPr>
            </a:p>
          </p:txBody>
        </p:sp>
        <p:sp>
          <p:nvSpPr>
            <p:cNvPr id="215050" name="Line 1029"/>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15043" name="Rectangle 1030"/>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15044" name="Rectangle 1031"/>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6936" name="Rectangle 1032"/>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a:ea typeface="+mn-ea"/>
                <a:cs typeface="+mn-cs"/>
              </a:defRPr>
            </a:lvl1pPr>
          </a:lstStyle>
          <a:p>
            <a:pPr>
              <a:defRPr/>
            </a:pPr>
            <a:endParaRPr lang="en-US"/>
          </a:p>
        </p:txBody>
      </p:sp>
      <p:sp>
        <p:nvSpPr>
          <p:cNvPr id="636937" name="Rectangle 1033"/>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a:ea typeface="+mn-ea"/>
                <a:cs typeface="+mn-cs"/>
              </a:defRPr>
            </a:lvl1pPr>
          </a:lstStyle>
          <a:p>
            <a:pPr>
              <a:defRPr/>
            </a:pPr>
            <a:endParaRPr lang="en-US"/>
          </a:p>
        </p:txBody>
      </p:sp>
      <p:sp>
        <p:nvSpPr>
          <p:cNvPr id="636938" name="Rectangle 1034"/>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Arial" charset="0"/>
              </a:defRPr>
            </a:lvl1pPr>
          </a:lstStyle>
          <a:p>
            <a:pPr>
              <a:defRPr/>
            </a:pPr>
            <a:fld id="{39BF9966-C323-C24B-B761-F05AE2D63EA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647" r:id="rId1"/>
    <p:sldLayoutId id="2147486517" r:id="rId2"/>
    <p:sldLayoutId id="2147486518" r:id="rId3"/>
    <p:sldLayoutId id="2147486519" r:id="rId4"/>
    <p:sldLayoutId id="2147486520" r:id="rId5"/>
    <p:sldLayoutId id="2147486521" r:id="rId6"/>
    <p:sldLayoutId id="2147486522" r:id="rId7"/>
    <p:sldLayoutId id="2147486523" r:id="rId8"/>
    <p:sldLayoutId id="2147486524" r:id="rId9"/>
    <p:sldLayoutId id="2147486525" r:id="rId10"/>
    <p:sldLayoutId id="2147486526"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2pPr>
      <a:lvl3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3pPr>
      <a:lvl4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4pPr>
      <a:lvl5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5pPr>
      <a:lvl6pPr marL="457200" algn="l" rtl="0" fontAlgn="base">
        <a:lnSpc>
          <a:spcPct val="80000"/>
        </a:lnSpc>
        <a:spcBef>
          <a:spcPct val="0"/>
        </a:spcBef>
        <a:spcAft>
          <a:spcPct val="0"/>
        </a:spcAft>
        <a:defRPr sz="4400">
          <a:solidFill>
            <a:schemeClr val="tx2"/>
          </a:solidFill>
          <a:latin typeface="Times New Roman" charset="0"/>
        </a:defRPr>
      </a:lvl6pPr>
      <a:lvl7pPr marL="914400" algn="l" rtl="0" fontAlgn="base">
        <a:lnSpc>
          <a:spcPct val="80000"/>
        </a:lnSpc>
        <a:spcBef>
          <a:spcPct val="0"/>
        </a:spcBef>
        <a:spcAft>
          <a:spcPct val="0"/>
        </a:spcAft>
        <a:defRPr sz="4400">
          <a:solidFill>
            <a:schemeClr val="tx2"/>
          </a:solidFill>
          <a:latin typeface="Times New Roman" charset="0"/>
        </a:defRPr>
      </a:lvl7pPr>
      <a:lvl8pPr marL="1371600" algn="l" rtl="0" fontAlgn="base">
        <a:lnSpc>
          <a:spcPct val="80000"/>
        </a:lnSpc>
        <a:spcBef>
          <a:spcPct val="0"/>
        </a:spcBef>
        <a:spcAft>
          <a:spcPct val="0"/>
        </a:spcAft>
        <a:defRPr sz="4400">
          <a:solidFill>
            <a:schemeClr val="tx2"/>
          </a:solidFill>
          <a:latin typeface="Times New Roman" charset="0"/>
        </a:defRPr>
      </a:lvl8pPr>
      <a:lvl9pPr marL="1828800" algn="l" rtl="0" fontAlgn="base">
        <a:lnSpc>
          <a:spcPct val="8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6pPr>
      <a:lvl7pPr marL="29718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7pPr>
      <a:lvl8pPr marL="34290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8pPr>
      <a:lvl9pPr marL="38862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7330" name="Group 2"/>
          <p:cNvGrpSpPr>
            <a:grpSpLocks/>
          </p:cNvGrpSpPr>
          <p:nvPr/>
        </p:nvGrpSpPr>
        <p:grpSpPr bwMode="auto">
          <a:xfrm>
            <a:off x="457200" y="992188"/>
            <a:ext cx="8153400" cy="1600200"/>
            <a:chOff x="288" y="625"/>
            <a:chExt cx="5136" cy="1008"/>
          </a:xfrm>
        </p:grpSpPr>
        <p:sp>
          <p:nvSpPr>
            <p:cNvPr id="227336"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227337"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227338"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227339"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1800">
                <a:solidFill>
                  <a:srgbClr val="FFFFCC"/>
                </a:solidFill>
                <a:latin typeface="Verdana" charset="0"/>
              </a:endParaRPr>
            </a:p>
          </p:txBody>
        </p:sp>
      </p:grpSp>
      <p:sp>
        <p:nvSpPr>
          <p:cNvPr id="22733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2733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CC"/>
                </a:solidFill>
                <a:latin typeface="Arial" charset="0"/>
                <a:ea typeface="+mn-ea"/>
                <a:cs typeface="+mn-cs"/>
              </a:defRPr>
            </a:lvl1pPr>
          </a:lstStyle>
          <a:p>
            <a:pPr>
              <a:defRPr/>
            </a:pPr>
            <a:endParaRPr lang="en-US"/>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CC"/>
                </a:solidFill>
                <a:latin typeface="Arial" charset="0"/>
                <a:ea typeface="+mn-ea"/>
                <a:cs typeface="+mn-cs"/>
              </a:defRPr>
            </a:lvl1pPr>
          </a:lstStyle>
          <a:p>
            <a:pPr>
              <a:defRPr/>
            </a:pPr>
            <a:endParaRPr lang="en-US"/>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CC"/>
                </a:solidFill>
                <a:latin typeface="Arial" charset="0"/>
              </a:defRPr>
            </a:lvl1pPr>
          </a:lstStyle>
          <a:p>
            <a:pPr>
              <a:defRPr/>
            </a:pPr>
            <a:fld id="{5DA8FF67-00DA-A844-A714-B8FBD92E32B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648" r:id="rId1"/>
    <p:sldLayoutId id="2147486527" r:id="rId2"/>
    <p:sldLayoutId id="2147486528" r:id="rId3"/>
    <p:sldLayoutId id="2147486529" r:id="rId4"/>
    <p:sldLayoutId id="2147486530" r:id="rId5"/>
    <p:sldLayoutId id="2147486531" r:id="rId6"/>
    <p:sldLayoutId id="2147486532" r:id="rId7"/>
    <p:sldLayoutId id="2147486533" r:id="rId8"/>
    <p:sldLayoutId id="2147486534" r:id="rId9"/>
    <p:sldLayoutId id="2147486535" r:id="rId10"/>
    <p:sldLayoutId id="2147486536"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86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86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Verdana" pitchFamily="-112" charset="0"/>
                <a:ea typeface="MS Pゴシック"/>
                <a:cs typeface="MS Pゴシック"/>
              </a:defRPr>
            </a:lvl1pPr>
          </a:lstStyle>
          <a:p>
            <a:pPr>
              <a:defRPr/>
            </a:pPr>
            <a:endParaRPr lang="en-US"/>
          </a:p>
        </p:txBody>
      </p:sp>
      <p:sp>
        <p:nvSpPr>
          <p:cNvPr id="66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Verdana" pitchFamily="-112" charset="0"/>
                <a:ea typeface="MS Pゴシック"/>
                <a:cs typeface="MS Pゴシック"/>
              </a:defRPr>
            </a:lvl1pPr>
          </a:lstStyle>
          <a:p>
            <a:pPr>
              <a:defRPr/>
            </a:pPr>
            <a:endParaRPr lang="en-US"/>
          </a:p>
        </p:txBody>
      </p:sp>
      <p:sp>
        <p:nvSpPr>
          <p:cNvPr id="66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Verdana" charset="0"/>
                <a:ea typeface="MS Pゴシック" charset="0"/>
                <a:cs typeface="MS Pゴシック" charset="0"/>
              </a:defRPr>
            </a:lvl1pPr>
          </a:lstStyle>
          <a:p>
            <a:pPr>
              <a:defRPr/>
            </a:pPr>
            <a:fld id="{19F99E32-2EB3-104B-B704-06C4C74C249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649" r:id="rId1"/>
    <p:sldLayoutId id="2147486650" r:id="rId2"/>
    <p:sldLayoutId id="2147486651" r:id="rId3"/>
    <p:sldLayoutId id="2147486652" r:id="rId4"/>
    <p:sldLayoutId id="2147486653" r:id="rId5"/>
    <p:sldLayoutId id="2147486654" r:id="rId6"/>
    <p:sldLayoutId id="2147486655" r:id="rId7"/>
    <p:sldLayoutId id="2147486656" r:id="rId8"/>
    <p:sldLayoutId id="2147486657" r:id="rId9"/>
    <p:sldLayoutId id="2147486658" r:id="rId10"/>
    <p:sldLayoutId id="2147486659"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2pPr>
      <a:lvl3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3pPr>
      <a:lvl4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4pPr>
      <a:lvl5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5pPr>
      <a:lvl6pPr marL="4572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6pPr>
      <a:lvl7pPr marL="9144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7pPr>
      <a:lvl8pPr marL="13716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8pPr>
      <a:lvl9pPr marL="18288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Monotype Sorts" charset="0"/>
        <a:buChar char="D"/>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C"/>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D"/>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C"/>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D"/>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190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190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660" r:id="rId1"/>
    <p:sldLayoutId id="2147486661" r:id="rId2"/>
    <p:sldLayoutId id="2147486662" r:id="rId3"/>
    <p:sldLayoutId id="2147486663" r:id="rId4"/>
    <p:sldLayoutId id="2147486664" r:id="rId5"/>
    <p:sldLayoutId id="2147486665" r:id="rId6"/>
    <p:sldLayoutId id="2147486666" r:id="rId7"/>
    <p:sldLayoutId id="2147486667" r:id="rId8"/>
    <p:sldLayoutId id="2147486668" r:id="rId9"/>
    <p:sldLayoutId id="2147486669" r:id="rId10"/>
    <p:sldLayoutId id="214748667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charset="-128"/>
        </a:defRPr>
      </a:lvl6pPr>
      <a:lvl7pPr marL="2971800" indent="-228600" algn="l" rtl="0" fontAlgn="base">
        <a:spcBef>
          <a:spcPct val="20000"/>
        </a:spcBef>
        <a:spcAft>
          <a:spcPct val="0"/>
        </a:spcAft>
        <a:buChar char="»"/>
        <a:defRPr sz="2000">
          <a:solidFill>
            <a:schemeClr val="tx1"/>
          </a:solidFill>
          <a:latin typeface="+mn-lt"/>
          <a:ea typeface="Geneva" charset="-128"/>
        </a:defRPr>
      </a:lvl7pPr>
      <a:lvl8pPr marL="3429000" indent="-228600" algn="l" rtl="0" fontAlgn="base">
        <a:spcBef>
          <a:spcPct val="20000"/>
        </a:spcBef>
        <a:spcAft>
          <a:spcPct val="0"/>
        </a:spcAft>
        <a:buChar char="»"/>
        <a:defRPr sz="2000">
          <a:solidFill>
            <a:schemeClr val="tx1"/>
          </a:solidFill>
          <a:latin typeface="+mn-lt"/>
          <a:ea typeface="Geneva" charset="-128"/>
        </a:defRPr>
      </a:lvl8pPr>
      <a:lvl9pPr marL="3886200" indent="-228600" algn="l" rtl="0" fontAlgn="base">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25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25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2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Century Gothic"/>
                <a:ea typeface="ＭＳ Ｐゴシック"/>
                <a:cs typeface="ＭＳ Ｐゴシック"/>
              </a:defRPr>
            </a:lvl1pPr>
          </a:lstStyle>
          <a:p>
            <a:pPr>
              <a:defRPr/>
            </a:pPr>
            <a:endParaRPr lang="en-US"/>
          </a:p>
        </p:txBody>
      </p:sp>
      <p:sp>
        <p:nvSpPr>
          <p:cNvPr id="662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Century Gothic"/>
                <a:ea typeface="ＭＳ Ｐゴシック"/>
                <a:cs typeface="ＭＳ Ｐゴシック"/>
              </a:defRPr>
            </a:lvl1pPr>
          </a:lstStyle>
          <a:p>
            <a:pPr>
              <a:defRPr/>
            </a:pPr>
            <a:endParaRPr lang="en-US"/>
          </a:p>
        </p:txBody>
      </p:sp>
      <p:sp>
        <p:nvSpPr>
          <p:cNvPr id="662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Century Gothic" charset="0"/>
              </a:defRPr>
            </a:lvl1pPr>
          </a:lstStyle>
          <a:p>
            <a:pPr>
              <a:defRPr/>
            </a:pPr>
            <a:fld id="{BBEC0016-94F6-A649-8630-D3391A405EA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671" r:id="rId1"/>
    <p:sldLayoutId id="2147486672" r:id="rId2"/>
    <p:sldLayoutId id="2147486673" r:id="rId3"/>
    <p:sldLayoutId id="2147486674" r:id="rId4"/>
    <p:sldLayoutId id="2147486675" r:id="rId5"/>
    <p:sldLayoutId id="2147486676" r:id="rId6"/>
    <p:sldLayoutId id="2147486677" r:id="rId7"/>
    <p:sldLayoutId id="2147486678" r:id="rId8"/>
    <p:sldLayoutId id="2147486679" r:id="rId9"/>
    <p:sldLayoutId id="2147486680" r:id="rId10"/>
    <p:sldLayoutId id="2147486681"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9762" name="Rectangle 1026"/>
          <p:cNvSpPr>
            <a:spLocks noGrp="1" noChangeArrowheads="1"/>
          </p:cNvSpPr>
          <p:nvPr>
            <p:ph type="title"/>
          </p:nvPr>
        </p:nvSpPr>
        <p:spPr bwMode="auto">
          <a:xfrm>
            <a:off x="2362200" y="304800"/>
            <a:ext cx="6248400" cy="1447800"/>
          </a:xfrm>
          <a:prstGeom prst="rect">
            <a:avLst/>
          </a:prstGeom>
          <a:noFill/>
          <a:ln w="9525">
            <a:noFill/>
            <a:miter lim="800000"/>
            <a:headEnd/>
            <a:tailEnd/>
          </a:ln>
          <a:effectLst>
            <a:outerShdw blurRad="88900" dist="380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483" name="Rectangle 1027"/>
          <p:cNvSpPr>
            <a:spLocks noGrp="1" noChangeArrowheads="1"/>
          </p:cNvSpPr>
          <p:nvPr>
            <p:ph type="body" idx="1"/>
          </p:nvPr>
        </p:nvSpPr>
        <p:spPr bwMode="auto">
          <a:xfrm>
            <a:off x="2362200" y="1981200"/>
            <a:ext cx="6477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976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a:ea typeface="MS Pゴシック"/>
                <a:cs typeface="MS Pゴシック"/>
              </a:defRPr>
            </a:lvl1pPr>
          </a:lstStyle>
          <a:p>
            <a:pPr>
              <a:defRPr/>
            </a:pPr>
            <a:endParaRPr lang="en-US"/>
          </a:p>
        </p:txBody>
      </p:sp>
      <p:sp>
        <p:nvSpPr>
          <p:cNvPr id="629765" name="Rectangle 1029"/>
          <p:cNvSpPr>
            <a:spLocks noGrp="1" noChangeArrowheads="1"/>
          </p:cNvSpPr>
          <p:nvPr>
            <p:ph type="ftr" sz="quarter" idx="3"/>
          </p:nvPr>
        </p:nvSpPr>
        <p:spPr bwMode="auto">
          <a:xfrm>
            <a:off x="3124200" y="624840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a:ea typeface="MS Pゴシック"/>
                <a:cs typeface="MS Pゴシック"/>
              </a:defRPr>
            </a:lvl1pPr>
          </a:lstStyle>
          <a:p>
            <a:pPr>
              <a:defRPr/>
            </a:pPr>
            <a:endParaRPr lang="en-US"/>
          </a:p>
        </p:txBody>
      </p:sp>
      <p:sp>
        <p:nvSpPr>
          <p:cNvPr id="629766" name="Rectangle 1030"/>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ea typeface="MS Pゴシック" charset="0"/>
                <a:cs typeface="MS Pゴシック" charset="0"/>
              </a:defRPr>
            </a:lvl1pPr>
          </a:lstStyle>
          <a:p>
            <a:pPr>
              <a:defRPr/>
            </a:pPr>
            <a:fld id="{3D764C0B-4EFF-204C-A902-1CAE6DD356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82" r:id="rId1"/>
    <p:sldLayoutId id="2147486537" r:id="rId2"/>
    <p:sldLayoutId id="2147486538" r:id="rId3"/>
    <p:sldLayoutId id="2147486539" r:id="rId4"/>
    <p:sldLayoutId id="2147486540" r:id="rId5"/>
    <p:sldLayoutId id="2147486541" r:id="rId6"/>
    <p:sldLayoutId id="2147486542" r:id="rId7"/>
    <p:sldLayoutId id="2147486543" r:id="rId8"/>
    <p:sldLayoutId id="2147486544" r:id="rId9"/>
    <p:sldLayoutId id="2147486545" r:id="rId10"/>
    <p:sldLayoutId id="2147486546"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2pPr>
      <a:lvl3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3pPr>
      <a:lvl4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4pPr>
      <a:lvl5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5pPr>
      <a:lvl6pPr marL="4572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6pPr>
      <a:lvl7pPr marL="9144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7pPr>
      <a:lvl8pPr marL="13716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8pPr>
      <a:lvl9pPr marL="18288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2362200" y="304800"/>
            <a:ext cx="6248400" cy="1447800"/>
          </a:xfrm>
          <a:prstGeom prst="rect">
            <a:avLst/>
          </a:prstGeom>
          <a:noFill/>
          <a:ln w="9525">
            <a:noFill/>
            <a:miter lim="800000"/>
            <a:headEnd/>
            <a:tailEnd/>
          </a:ln>
          <a:effectLst>
            <a:outerShdw blurRad="88900" dist="380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2362200" y="1981200"/>
            <a:ext cx="6477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S Pゴシック" pitchFamily="-92" charset="-128"/>
                <a:cs typeface="MS Pゴシック" pitchFamily="-92" charset="-128"/>
              </a:defRPr>
            </a:lvl1pPr>
          </a:lstStyle>
          <a:p>
            <a:pPr>
              <a:defRPr/>
            </a:pPr>
            <a:endParaRPr lang="en-US"/>
          </a:p>
        </p:txBody>
      </p:sp>
      <p:sp>
        <p:nvSpPr>
          <p:cNvPr id="24581" name="Rectangle 5"/>
          <p:cNvSpPr>
            <a:spLocks noGrp="1" noChangeArrowheads="1"/>
          </p:cNvSpPr>
          <p:nvPr>
            <p:ph type="ftr" sz="quarter" idx="3"/>
          </p:nvPr>
        </p:nvSpPr>
        <p:spPr bwMode="auto">
          <a:xfrm>
            <a:off x="3124200" y="624840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S Pゴシック" pitchFamily="-92" charset="-128"/>
                <a:cs typeface="MS Pゴシック" pitchFamily="-92" charset="-128"/>
              </a:defRPr>
            </a:lvl1pPr>
          </a:lstStyle>
          <a:p>
            <a:pPr>
              <a:defRPr/>
            </a:pPr>
            <a:endParaRPr lang="en-US"/>
          </a:p>
        </p:txBody>
      </p:sp>
      <p:sp>
        <p:nvSpPr>
          <p:cNvPr id="24582" name="Rectangle 6"/>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ea typeface="MS Pゴシック" charset="0"/>
                <a:cs typeface="MS Pゴシック" charset="0"/>
              </a:defRPr>
            </a:lvl1pPr>
          </a:lstStyle>
          <a:p>
            <a:pPr>
              <a:defRPr/>
            </a:pPr>
            <a:fld id="{B2CC72BC-EA4A-8D4C-B10E-9A107E19C90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48" r:id="rId1"/>
    <p:sldLayoutId id="2147486452" r:id="rId2"/>
    <p:sldLayoutId id="2147486453" r:id="rId3"/>
    <p:sldLayoutId id="2147486454" r:id="rId4"/>
    <p:sldLayoutId id="2147486455" r:id="rId5"/>
    <p:sldLayoutId id="2147486456" r:id="rId6"/>
    <p:sldLayoutId id="2147486457" r:id="rId7"/>
    <p:sldLayoutId id="2147486458" r:id="rId8"/>
    <p:sldLayoutId id="2147486459" r:id="rId9"/>
    <p:sldLayoutId id="2147486460" r:id="rId10"/>
    <p:sldLayoutId id="214748646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2pPr>
      <a:lvl3pPr algn="r" rtl="0" eaLnBrk="0" fontAlgn="base" hangingPunct="0">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3pPr>
      <a:lvl4pPr algn="r" rtl="0" eaLnBrk="0" fontAlgn="base" hangingPunct="0">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4pPr>
      <a:lvl5pPr algn="r" rtl="0" eaLnBrk="0" fontAlgn="base" hangingPunct="0">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5pPr>
      <a:lvl6pPr marL="457200" algn="r" rtl="0" fontAlgn="base">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6pPr>
      <a:lvl7pPr marL="914400" algn="r" rtl="0" fontAlgn="base">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7pPr>
      <a:lvl8pPr marL="1371600" algn="r" rtl="0" fontAlgn="base">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8pPr>
      <a:lvl9pPr marL="1828800" algn="r" rtl="0" fontAlgn="base">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08"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08"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08"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08"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87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7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Osaka" charset="0"/>
                <a:cs typeface="Osaka" charset="0"/>
              </a:defRPr>
            </a:lvl1pPr>
          </a:lstStyle>
          <a:p>
            <a:pPr>
              <a:defRPr/>
            </a:pPr>
            <a:endParaRPr lang="en-US"/>
          </a:p>
        </p:txBody>
      </p:sp>
      <p:sp>
        <p:nvSpPr>
          <p:cNvPr id="617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Osaka" charset="0"/>
                <a:cs typeface="Osaka" charset="0"/>
              </a:defRPr>
            </a:lvl1pPr>
          </a:lstStyle>
          <a:p>
            <a:pPr>
              <a:defRPr/>
            </a:pPr>
            <a:endParaRPr lang="en-US"/>
          </a:p>
        </p:txBody>
      </p:sp>
      <p:sp>
        <p:nvSpPr>
          <p:cNvPr id="617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74831549-295F-A64D-A732-CA79C656F6B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83" r:id="rId1"/>
    <p:sldLayoutId id="2147486684" r:id="rId2"/>
    <p:sldLayoutId id="2147486685" r:id="rId3"/>
    <p:sldLayoutId id="2147486686" r:id="rId4"/>
    <p:sldLayoutId id="2147486687" r:id="rId5"/>
    <p:sldLayoutId id="2147486688" r:id="rId6"/>
    <p:sldLayoutId id="2147486689" r:id="rId7"/>
    <p:sldLayoutId id="2147486690" r:id="rId8"/>
    <p:sldLayoutId id="2147486691" r:id="rId9"/>
    <p:sldLayoutId id="2147486692" r:id="rId10"/>
    <p:sldLayoutId id="2147486693" r:id="rId11"/>
    <p:sldLayoutId id="214748669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208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208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8980"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Osaka" charset="0"/>
                <a:cs typeface="Osaka" charset="0"/>
              </a:defRPr>
            </a:lvl1pPr>
          </a:lstStyle>
          <a:p>
            <a:pPr>
              <a:defRPr/>
            </a:pPr>
            <a:endParaRPr lang="en-US"/>
          </a:p>
        </p:txBody>
      </p:sp>
      <p:sp>
        <p:nvSpPr>
          <p:cNvPr id="638981"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Osaka" charset="0"/>
                <a:cs typeface="Osaka" charset="0"/>
              </a:defRPr>
            </a:lvl1pPr>
          </a:lstStyle>
          <a:p>
            <a:pPr>
              <a:defRPr/>
            </a:pPr>
            <a:endParaRPr lang="en-US"/>
          </a:p>
        </p:txBody>
      </p:sp>
      <p:sp>
        <p:nvSpPr>
          <p:cNvPr id="638982"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Osaka" charset="0"/>
                <a:cs typeface="Osaka" charset="0"/>
              </a:defRPr>
            </a:lvl1pPr>
          </a:lstStyle>
          <a:p>
            <a:pPr>
              <a:defRPr/>
            </a:pPr>
            <a:fld id="{26D84DAF-3DA3-6C42-A241-87F0F23DE8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95" r:id="rId1"/>
    <p:sldLayoutId id="2147486696" r:id="rId2"/>
    <p:sldLayoutId id="2147486697" r:id="rId3"/>
    <p:sldLayoutId id="2147486698" r:id="rId4"/>
    <p:sldLayoutId id="2147486699" r:id="rId5"/>
    <p:sldLayoutId id="2147486700" r:id="rId6"/>
    <p:sldLayoutId id="2147486701" r:id="rId7"/>
    <p:sldLayoutId id="2147486702" r:id="rId8"/>
    <p:sldLayoutId id="2147486703" r:id="rId9"/>
    <p:sldLayoutId id="2147486704" r:id="rId10"/>
    <p:sldLayoutId id="214748670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43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0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a:ea typeface="ＭＳ Ｐゴシック"/>
                <a:cs typeface="+mn-cs"/>
              </a:defRPr>
            </a:lvl1pPr>
          </a:lstStyle>
          <a:p>
            <a:pPr>
              <a:defRPr/>
            </a:pPr>
            <a:endParaRPr lang="en-US"/>
          </a:p>
        </p:txBody>
      </p:sp>
      <p:sp>
        <p:nvSpPr>
          <p:cNvPr id="1070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a:ea typeface="ＭＳ Ｐゴシック"/>
                <a:cs typeface="+mn-cs"/>
              </a:defRPr>
            </a:lvl1pPr>
          </a:lstStyle>
          <a:p>
            <a:pPr>
              <a:defRPr/>
            </a:pPr>
            <a:endParaRPr lang="en-US"/>
          </a:p>
        </p:txBody>
      </p:sp>
      <p:sp>
        <p:nvSpPr>
          <p:cNvPr id="1070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a:ea typeface="Osaka" charset="0"/>
                <a:cs typeface="Arial" charset="0"/>
              </a:defRPr>
            </a:lvl1pPr>
          </a:lstStyle>
          <a:p>
            <a:pPr>
              <a:defRPr/>
            </a:pPr>
            <a:fld id="{3F73E9F1-08D6-0B4C-8E21-EA2155113A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06" r:id="rId1"/>
    <p:sldLayoutId id="2147486707" r:id="rId2"/>
    <p:sldLayoutId id="2147486708" r:id="rId3"/>
    <p:sldLayoutId id="2147486709" r:id="rId4"/>
    <p:sldLayoutId id="2147486710" r:id="rId5"/>
    <p:sldLayoutId id="2147486711" r:id="rId6"/>
    <p:sldLayoutId id="2147486712" r:id="rId7"/>
    <p:sldLayoutId id="2147486713" r:id="rId8"/>
    <p:sldLayoutId id="2147486714" r:id="rId9"/>
    <p:sldLayoutId id="2147486715" r:id="rId10"/>
    <p:sldLayoutId id="214748671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defRPr sz="2800">
          <a:solidFill>
            <a:schemeClr val="tx1"/>
          </a:solidFill>
          <a:latin typeface="+mn-lt"/>
          <a:ea typeface="+mn-ea"/>
        </a:defRPr>
      </a:lvl2pPr>
      <a:lvl3pPr marL="1143000" indent="-228600" algn="l" rtl="0" eaLnBrk="0" fontAlgn="base" hangingPunct="0">
        <a:spcBef>
          <a:spcPct val="20000"/>
        </a:spcBef>
        <a:spcAft>
          <a:spcPct val="0"/>
        </a:spcAft>
        <a:defRPr sz="2400">
          <a:solidFill>
            <a:schemeClr val="tx1"/>
          </a:solidFill>
          <a:latin typeface="+mn-lt"/>
          <a:ea typeface="+mn-ea"/>
        </a:defRPr>
      </a:lvl3pPr>
      <a:lvl4pPr marL="1600200" indent="-228600" algn="l" rtl="0" eaLnBrk="0" fontAlgn="base" hangingPunct="0">
        <a:spcBef>
          <a:spcPct val="20000"/>
        </a:spcBef>
        <a:spcAft>
          <a:spcPct val="0"/>
        </a:spcAft>
        <a:defRPr sz="2000">
          <a:solidFill>
            <a:schemeClr val="tx1"/>
          </a:solidFill>
          <a:latin typeface="+mn-lt"/>
          <a:ea typeface="+mn-ea"/>
        </a:defRPr>
      </a:lvl4pPr>
      <a:lvl5pPr marL="2057400" indent="-228600" algn="l" rtl="0" eaLnBrk="0" fontAlgn="base" hangingPunct="0">
        <a:spcBef>
          <a:spcPct val="20000"/>
        </a:spcBef>
        <a:spcAft>
          <a:spcPct val="0"/>
        </a:spcAft>
        <a:defRPr sz="2000">
          <a:solidFill>
            <a:schemeClr val="tx1"/>
          </a:solidFill>
          <a:latin typeface="+mn-lt"/>
          <a:ea typeface="+mn-ea"/>
        </a:defRPr>
      </a:lvl5pPr>
      <a:lvl6pPr marL="2514600" indent="-228600" algn="l" rtl="0" eaLnBrk="0" fontAlgn="base" hangingPunct="0">
        <a:spcBef>
          <a:spcPct val="20000"/>
        </a:spcBef>
        <a:spcAft>
          <a:spcPct val="0"/>
        </a:spcAft>
        <a:defRPr sz="2000">
          <a:solidFill>
            <a:schemeClr val="tx1"/>
          </a:solidFill>
          <a:latin typeface="+mn-lt"/>
          <a:ea typeface="+mn-ea"/>
        </a:defRPr>
      </a:lvl6pPr>
      <a:lvl7pPr marL="2971800" indent="-228600" algn="l" rtl="0" eaLnBrk="0" fontAlgn="base" hangingPunct="0">
        <a:spcBef>
          <a:spcPct val="20000"/>
        </a:spcBef>
        <a:spcAft>
          <a:spcPct val="0"/>
        </a:spcAft>
        <a:defRPr sz="2000">
          <a:solidFill>
            <a:schemeClr val="tx1"/>
          </a:solidFill>
          <a:latin typeface="+mn-lt"/>
          <a:ea typeface="+mn-ea"/>
        </a:defRPr>
      </a:lvl7pPr>
      <a:lvl8pPr marL="3429000" indent="-228600" algn="l" rtl="0" eaLnBrk="0" fontAlgn="base" hangingPunct="0">
        <a:spcBef>
          <a:spcPct val="20000"/>
        </a:spcBef>
        <a:spcAft>
          <a:spcPct val="0"/>
        </a:spcAft>
        <a:defRPr sz="2000">
          <a:solidFill>
            <a:schemeClr val="tx1"/>
          </a:solidFill>
          <a:latin typeface="+mn-lt"/>
          <a:ea typeface="+mn-ea"/>
        </a:defRPr>
      </a:lvl8pPr>
      <a:lvl9pPr marL="3886200" indent="-228600" algn="l" rtl="0" eaLnBrk="0" fontAlgn="base" hangingPunct="0">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66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7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Osaka" charset="0"/>
                <a:cs typeface="Osaka" charset="0"/>
              </a:defRPr>
            </a:lvl1pPr>
          </a:lstStyle>
          <a:p>
            <a:pPr>
              <a:defRPr/>
            </a:pPr>
            <a:endParaRPr lang="en-US"/>
          </a:p>
        </p:txBody>
      </p:sp>
      <p:sp>
        <p:nvSpPr>
          <p:cNvPr id="617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Osaka" charset="0"/>
                <a:cs typeface="Osaka" charset="0"/>
              </a:defRPr>
            </a:lvl1pPr>
          </a:lstStyle>
          <a:p>
            <a:pPr>
              <a:defRPr/>
            </a:pPr>
            <a:endParaRPr lang="en-US"/>
          </a:p>
        </p:txBody>
      </p:sp>
      <p:sp>
        <p:nvSpPr>
          <p:cNvPr id="617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F079BC9A-4B9B-554A-84EC-0A189D6C15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17" r:id="rId1"/>
    <p:sldLayoutId id="2147486718" r:id="rId2"/>
    <p:sldLayoutId id="2147486719" r:id="rId3"/>
    <p:sldLayoutId id="2147486720" r:id="rId4"/>
    <p:sldLayoutId id="2147486721" r:id="rId5"/>
    <p:sldLayoutId id="2147486722" r:id="rId6"/>
    <p:sldLayoutId id="2147486723" r:id="rId7"/>
    <p:sldLayoutId id="2147486724" r:id="rId8"/>
    <p:sldLayoutId id="2147486725" r:id="rId9"/>
    <p:sldLayoutId id="2147486726" r:id="rId10"/>
    <p:sldLayoutId id="2147486727" r:id="rId11"/>
    <p:sldLayoutId id="214748672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9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0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a:ea typeface="ＭＳ Ｐゴシック"/>
                <a:cs typeface="+mn-cs"/>
              </a:defRPr>
            </a:lvl1pPr>
          </a:lstStyle>
          <a:p>
            <a:pPr>
              <a:defRPr/>
            </a:pPr>
            <a:endParaRPr lang="en-US"/>
          </a:p>
        </p:txBody>
      </p:sp>
      <p:sp>
        <p:nvSpPr>
          <p:cNvPr id="1070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a:ea typeface="ＭＳ Ｐゴシック"/>
                <a:cs typeface="+mn-cs"/>
              </a:defRPr>
            </a:lvl1pPr>
          </a:lstStyle>
          <a:p>
            <a:pPr>
              <a:defRPr/>
            </a:pPr>
            <a:endParaRPr lang="en-US"/>
          </a:p>
        </p:txBody>
      </p:sp>
      <p:sp>
        <p:nvSpPr>
          <p:cNvPr id="1070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a:ea typeface="Osaka" charset="0"/>
                <a:cs typeface="Arial" charset="0"/>
              </a:defRPr>
            </a:lvl1pPr>
          </a:lstStyle>
          <a:p>
            <a:pPr>
              <a:defRPr/>
            </a:pPr>
            <a:fld id="{E02011AF-4184-FB44-BF85-305ED9BEAAE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29" r:id="rId1"/>
    <p:sldLayoutId id="2147486730" r:id="rId2"/>
    <p:sldLayoutId id="2147486731" r:id="rId3"/>
    <p:sldLayoutId id="2147486732" r:id="rId4"/>
    <p:sldLayoutId id="2147486733" r:id="rId5"/>
    <p:sldLayoutId id="2147486734" r:id="rId6"/>
    <p:sldLayoutId id="2147486735" r:id="rId7"/>
    <p:sldLayoutId id="2147486736" r:id="rId8"/>
    <p:sldLayoutId id="2147486737" r:id="rId9"/>
    <p:sldLayoutId id="2147486738" r:id="rId10"/>
    <p:sldLayoutId id="214748673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defRPr sz="2800">
          <a:solidFill>
            <a:schemeClr val="tx1"/>
          </a:solidFill>
          <a:latin typeface="+mn-lt"/>
          <a:ea typeface="+mn-ea"/>
        </a:defRPr>
      </a:lvl2pPr>
      <a:lvl3pPr marL="1143000" indent="-228600" algn="l" rtl="0" eaLnBrk="0" fontAlgn="base" hangingPunct="0">
        <a:spcBef>
          <a:spcPct val="20000"/>
        </a:spcBef>
        <a:spcAft>
          <a:spcPct val="0"/>
        </a:spcAft>
        <a:defRPr sz="2400">
          <a:solidFill>
            <a:schemeClr val="tx1"/>
          </a:solidFill>
          <a:latin typeface="+mn-lt"/>
          <a:ea typeface="+mn-ea"/>
        </a:defRPr>
      </a:lvl3pPr>
      <a:lvl4pPr marL="1600200" indent="-228600" algn="l" rtl="0" eaLnBrk="0" fontAlgn="base" hangingPunct="0">
        <a:spcBef>
          <a:spcPct val="20000"/>
        </a:spcBef>
        <a:spcAft>
          <a:spcPct val="0"/>
        </a:spcAft>
        <a:defRPr sz="2000">
          <a:solidFill>
            <a:schemeClr val="tx1"/>
          </a:solidFill>
          <a:latin typeface="+mn-lt"/>
          <a:ea typeface="+mn-ea"/>
        </a:defRPr>
      </a:lvl4pPr>
      <a:lvl5pPr marL="2057400" indent="-228600" algn="l" rtl="0" eaLnBrk="0" fontAlgn="base" hangingPunct="0">
        <a:spcBef>
          <a:spcPct val="20000"/>
        </a:spcBef>
        <a:spcAft>
          <a:spcPct val="0"/>
        </a:spcAft>
        <a:defRPr sz="2000">
          <a:solidFill>
            <a:schemeClr val="tx1"/>
          </a:solidFill>
          <a:latin typeface="+mn-lt"/>
          <a:ea typeface="+mn-ea"/>
        </a:defRPr>
      </a:lvl5pPr>
      <a:lvl6pPr marL="2514600" indent="-228600" algn="l" rtl="0" eaLnBrk="0" fontAlgn="base" hangingPunct="0">
        <a:spcBef>
          <a:spcPct val="20000"/>
        </a:spcBef>
        <a:spcAft>
          <a:spcPct val="0"/>
        </a:spcAft>
        <a:defRPr sz="2000">
          <a:solidFill>
            <a:schemeClr val="tx1"/>
          </a:solidFill>
          <a:latin typeface="+mn-lt"/>
          <a:ea typeface="+mn-ea"/>
        </a:defRPr>
      </a:lvl6pPr>
      <a:lvl7pPr marL="2971800" indent="-228600" algn="l" rtl="0" eaLnBrk="0" fontAlgn="base" hangingPunct="0">
        <a:spcBef>
          <a:spcPct val="20000"/>
        </a:spcBef>
        <a:spcAft>
          <a:spcPct val="0"/>
        </a:spcAft>
        <a:defRPr sz="2000">
          <a:solidFill>
            <a:schemeClr val="tx1"/>
          </a:solidFill>
          <a:latin typeface="+mn-lt"/>
          <a:ea typeface="+mn-ea"/>
        </a:defRPr>
      </a:lvl7pPr>
      <a:lvl8pPr marL="3429000" indent="-228600" algn="l" rtl="0" eaLnBrk="0" fontAlgn="base" hangingPunct="0">
        <a:spcBef>
          <a:spcPct val="20000"/>
        </a:spcBef>
        <a:spcAft>
          <a:spcPct val="0"/>
        </a:spcAft>
        <a:defRPr sz="2000">
          <a:solidFill>
            <a:schemeClr val="tx1"/>
          </a:solidFill>
          <a:latin typeface="+mn-lt"/>
          <a:ea typeface="+mn-ea"/>
        </a:defRPr>
      </a:lvl8pPr>
      <a:lvl9pPr marL="3886200" indent="-228600" algn="l" rtl="0" eaLnBrk="0" fontAlgn="base" hangingPunct="0">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969941583"/>
      </p:ext>
    </p:extLst>
  </p:cSld>
  <p:clrMap bg1="dk2" tx1="lt1" bg2="dk1" tx2="lt2" accent1="accent1" accent2="accent2" accent3="accent3" accent4="accent4" accent5="accent5" accent6="accent6" hlink="hlink" folHlink="folHlink"/>
  <p:sldLayoutIdLst>
    <p:sldLayoutId id="2147486741" r:id="rId1"/>
    <p:sldLayoutId id="2147486742" r:id="rId2"/>
    <p:sldLayoutId id="2147486743" r:id="rId3"/>
    <p:sldLayoutId id="2147486744" r:id="rId4"/>
    <p:sldLayoutId id="2147486745" r:id="rId5"/>
    <p:sldLayoutId id="2147486746" r:id="rId6"/>
    <p:sldLayoutId id="2147486747" r:id="rId7"/>
    <p:sldLayoutId id="2147486748" r:id="rId8"/>
    <p:sldLayoutId id="2147486749" r:id="rId9"/>
    <p:sldLayoutId id="2147486750" r:id="rId10"/>
    <p:sldLayoutId id="214748675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38914" name="Picture 1026"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5" name="Rectangle 1027"/>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484"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ea typeface="ＭＳ Ｐゴシック" charset="-128"/>
                <a:cs typeface="ＭＳ Ｐゴシック" charset="-128"/>
              </a:defRPr>
            </a:lvl1pPr>
          </a:lstStyle>
          <a:p>
            <a:pPr>
              <a:defRPr/>
            </a:pPr>
            <a:endParaRPr lang="en-US"/>
          </a:p>
        </p:txBody>
      </p:sp>
      <p:sp>
        <p:nvSpPr>
          <p:cNvPr id="20485" name="Rectangle 1029"/>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ea typeface="ＭＳ Ｐゴシック" charset="-128"/>
                <a:cs typeface="ＭＳ Ｐゴシック" charset="-128"/>
              </a:defRPr>
            </a:lvl1pPr>
          </a:lstStyle>
          <a:p>
            <a:pPr>
              <a:defRPr/>
            </a:pPr>
            <a:endParaRPr lang="en-US"/>
          </a:p>
        </p:txBody>
      </p:sp>
      <p:sp>
        <p:nvSpPr>
          <p:cNvPr id="20486" name="Rectangle 1030"/>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68DB5579-F7A8-2E46-BC99-548569CDB787}" type="slidenum">
              <a:rPr lang="en-US"/>
              <a:pPr>
                <a:defRPr/>
              </a:pPr>
              <a:t>‹#›</a:t>
            </a:fld>
            <a:endParaRPr lang="en-US"/>
          </a:p>
        </p:txBody>
      </p:sp>
      <p:pic>
        <p:nvPicPr>
          <p:cNvPr id="38919" name="Picture 1031"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20" name="Rectangle 1032"/>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549" r:id="rId1"/>
    <p:sldLayoutId id="2147486462" r:id="rId2"/>
    <p:sldLayoutId id="2147486463" r:id="rId3"/>
    <p:sldLayoutId id="2147486464" r:id="rId4"/>
    <p:sldLayoutId id="2147486465" r:id="rId5"/>
    <p:sldLayoutId id="2147486466" r:id="rId6"/>
    <p:sldLayoutId id="2147486467" r:id="rId7"/>
    <p:sldLayoutId id="2147486468" r:id="rId8"/>
    <p:sldLayoutId id="2147486469" r:id="rId9"/>
    <p:sldLayoutId id="2147486470" r:id="rId10"/>
    <p:sldLayoutId id="214748647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08" charset="0"/>
        </a:defRPr>
      </a:lvl6pPr>
      <a:lvl7pPr marL="914400" algn="l" rtl="0" fontAlgn="base">
        <a:spcBef>
          <a:spcPct val="0"/>
        </a:spcBef>
        <a:spcAft>
          <a:spcPct val="0"/>
        </a:spcAft>
        <a:defRPr sz="4400">
          <a:solidFill>
            <a:schemeClr val="tx2"/>
          </a:solidFill>
          <a:latin typeface="Times New Roman" pitchFamily="-108" charset="0"/>
        </a:defRPr>
      </a:lvl7pPr>
      <a:lvl8pPr marL="1371600" algn="l" rtl="0" fontAlgn="base">
        <a:spcBef>
          <a:spcPct val="0"/>
        </a:spcBef>
        <a:spcAft>
          <a:spcPct val="0"/>
        </a:spcAft>
        <a:defRPr sz="4400">
          <a:solidFill>
            <a:schemeClr val="tx2"/>
          </a:solidFill>
          <a:latin typeface="Times New Roman" pitchFamily="-108" charset="0"/>
        </a:defRPr>
      </a:lvl8pPr>
      <a:lvl9pPr marL="1828800" algn="l"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2"/>
        </a:buClr>
        <a:buFont typeface="Wingdings" pitchFamily="-108" charset="2"/>
        <a:buChar char="s"/>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2"/>
        </a:buClr>
        <a:buFont typeface="Wingdings" pitchFamily="-108" charset="2"/>
        <a:buChar char="s"/>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2"/>
        </a:buClr>
        <a:buFont typeface="Wingdings" pitchFamily="-108" charset="2"/>
        <a:buChar char="s"/>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2"/>
        </a:buClr>
        <a:buFont typeface="Wingdings" pitchFamily="-108" charset="2"/>
        <a:buChar char="s"/>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3"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4"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Helvetica" charset="0"/>
                <a:ea typeface="ＭＳ Ｐゴシック" charset="-128"/>
                <a:cs typeface="ＭＳ Ｐゴシック" charset="-128"/>
              </a:defRPr>
            </a:lvl1pPr>
          </a:lstStyle>
          <a:p>
            <a:pPr>
              <a:defRPr/>
            </a:pPr>
            <a:endParaRPr lang="en-US"/>
          </a:p>
        </p:txBody>
      </p:sp>
      <p:sp>
        <p:nvSpPr>
          <p:cNvPr id="1229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charset="0"/>
                <a:ea typeface="ＭＳ Ｐゴシック" charset="-128"/>
                <a:cs typeface="ＭＳ Ｐゴシック" charset="-128"/>
              </a:defRPr>
            </a:lvl1pPr>
          </a:lstStyle>
          <a:p>
            <a:pPr>
              <a:defRPr/>
            </a:pPr>
            <a:endParaRPr lang="en-US"/>
          </a:p>
        </p:txBody>
      </p:sp>
      <p:sp>
        <p:nvSpPr>
          <p:cNvPr id="1229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9F4A038A-10FE-3B4E-B8F4-2962FD766BC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550" r:id="rId1"/>
    <p:sldLayoutId id="2147486472" r:id="rId2"/>
    <p:sldLayoutId id="2147486473" r:id="rId3"/>
    <p:sldLayoutId id="2147486474" r:id="rId4"/>
    <p:sldLayoutId id="2147486475" r:id="rId5"/>
    <p:sldLayoutId id="2147486476" r:id="rId6"/>
    <p:sldLayoutId id="2147486477" r:id="rId7"/>
    <p:sldLayoutId id="2147486478" r:id="rId8"/>
    <p:sldLayoutId id="2147486479" r:id="rId9"/>
    <p:sldLayoutId id="2147486480" r:id="rId10"/>
    <p:sldLayoutId id="2147486481"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5pPr>
      <a:lvl6pPr marL="457200" algn="ctr" rtl="0" fontAlgn="base">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6pPr>
      <a:lvl7pPr marL="914400" algn="ctr" rtl="0" fontAlgn="base">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7pPr>
      <a:lvl8pPr marL="1371600" algn="ctr" rtl="0" fontAlgn="base">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8pPr>
      <a:lvl9pPr marL="1828800" algn="ctr" rtl="0" fontAlgn="base">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latin typeface="Tahoma" charset="-52"/>
                <a:ea typeface="ＭＳ Ｐゴシック" charset="-128"/>
                <a:cs typeface="ＭＳ Ｐゴシック"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latin typeface="Tahoma" charset="-52"/>
                <a:ea typeface="ＭＳ Ｐゴシック" charset="-128"/>
                <a:cs typeface="ＭＳ Ｐゴシック"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DF551FA1-4921-344A-A4CC-478095B53CC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482" r:id="rId1"/>
    <p:sldLayoutId id="2147486483" r:id="rId2"/>
    <p:sldLayoutId id="2147486484" r:id="rId3"/>
    <p:sldLayoutId id="2147486485" r:id="rId4"/>
    <p:sldLayoutId id="2147486486" r:id="rId5"/>
    <p:sldLayoutId id="2147486487" r:id="rId6"/>
    <p:sldLayoutId id="2147486488" r:id="rId7"/>
    <p:sldLayoutId id="2147486489" r:id="rId8"/>
    <p:sldLayoutId id="2147486490" r:id="rId9"/>
    <p:sldLayoutId id="2147486491" r:id="rId10"/>
    <p:sldLayoutId id="2147486492"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Font typeface="Tahoma"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sz="2000">
          <a:solidFill>
            <a:schemeClr val="tx1"/>
          </a:solidFill>
          <a:latin typeface="+mn-lt"/>
          <a:ea typeface="+mn-ea"/>
        </a:defRPr>
      </a:lvl5pPr>
      <a:lvl6pPr marL="2514600" indent="-228600" algn="l" rtl="0" fontAlgn="base">
        <a:spcBef>
          <a:spcPct val="20000"/>
        </a:spcBef>
        <a:spcAft>
          <a:spcPct val="0"/>
        </a:spcAft>
        <a:buFont typeface="Tahoma" pitchFamily="-108" charset="-52"/>
        <a:buChar char="•"/>
        <a:defRPr sz="2000">
          <a:solidFill>
            <a:schemeClr val="tx1"/>
          </a:solidFill>
          <a:latin typeface="+mn-lt"/>
          <a:ea typeface="+mn-ea"/>
        </a:defRPr>
      </a:lvl6pPr>
      <a:lvl7pPr marL="2971800" indent="-228600" algn="l" rtl="0" fontAlgn="base">
        <a:spcBef>
          <a:spcPct val="20000"/>
        </a:spcBef>
        <a:spcAft>
          <a:spcPct val="0"/>
        </a:spcAft>
        <a:buFont typeface="Tahoma" pitchFamily="-108" charset="-52"/>
        <a:buChar char="•"/>
        <a:defRPr sz="2000">
          <a:solidFill>
            <a:schemeClr val="tx1"/>
          </a:solidFill>
          <a:latin typeface="+mn-lt"/>
          <a:ea typeface="+mn-ea"/>
        </a:defRPr>
      </a:lvl7pPr>
      <a:lvl8pPr marL="3429000" indent="-228600" algn="l" rtl="0" fontAlgn="base">
        <a:spcBef>
          <a:spcPct val="20000"/>
        </a:spcBef>
        <a:spcAft>
          <a:spcPct val="0"/>
        </a:spcAft>
        <a:buFont typeface="Tahoma" pitchFamily="-108" charset="-52"/>
        <a:buChar char="•"/>
        <a:defRPr sz="2000">
          <a:solidFill>
            <a:schemeClr val="tx1"/>
          </a:solidFill>
          <a:latin typeface="+mn-lt"/>
          <a:ea typeface="+mn-ea"/>
        </a:defRPr>
      </a:lvl8pPr>
      <a:lvl9pPr marL="3886200" indent="-228600" algn="l" rtl="0" fontAlgn="base">
        <a:spcBef>
          <a:spcPct val="20000"/>
        </a:spcBef>
        <a:spcAft>
          <a:spcPct val="0"/>
        </a:spcAft>
        <a:buFont typeface="Tahoma" pitchFamily="-108" charset="-5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charset="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rebuchet MS" charset="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3C8EA113-6C6C-5D44-B30A-AD88819D71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51" r:id="rId1"/>
    <p:sldLayoutId id="2147486493" r:id="rId2"/>
    <p:sldLayoutId id="2147486494" r:id="rId3"/>
    <p:sldLayoutId id="2147486495" r:id="rId4"/>
    <p:sldLayoutId id="2147486496" r:id="rId5"/>
    <p:sldLayoutId id="2147486497" r:id="rId6"/>
    <p:sldLayoutId id="2147486498" r:id="rId7"/>
    <p:sldLayoutId id="2147486499" r:id="rId8"/>
    <p:sldLayoutId id="2147486500" r:id="rId9"/>
    <p:sldLayoutId id="2147486501" r:id="rId10"/>
    <p:sldLayoutId id="2147486502"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2pPr>
      <a:lvl3pPr algn="r" rtl="0" eaLnBrk="0" fontAlgn="base" hangingPunct="0">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3pPr>
      <a:lvl4pPr algn="r" rtl="0" eaLnBrk="0" fontAlgn="base" hangingPunct="0">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4pPr>
      <a:lvl5pPr algn="r" rtl="0" eaLnBrk="0" fontAlgn="base" hangingPunct="0">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5pPr>
      <a:lvl6pPr marL="457200" algn="r" rtl="0" fontAlgn="base">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6pPr>
      <a:lvl7pPr marL="914400" algn="r" rtl="0" fontAlgn="base">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7pPr>
      <a:lvl8pPr marL="1371600" algn="r" rtl="0" fontAlgn="base">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8pPr>
      <a:lvl9pPr marL="1828800" algn="r" rtl="0" fontAlgn="base">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8066" name="Picture 8" descr="subpage"/>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7" name="Rectangle 2"/>
          <p:cNvSpPr>
            <a:spLocks noGrp="1" noChangeArrowheads="1"/>
          </p:cNvSpPr>
          <p:nvPr>
            <p:ph type="title"/>
          </p:nvPr>
        </p:nvSpPr>
        <p:spPr bwMode="auto">
          <a:xfrm>
            <a:off x="457200" y="274638"/>
            <a:ext cx="8229600" cy="63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8" name="Rectangle 3"/>
          <p:cNvSpPr>
            <a:spLocks noGrp="1" noChangeArrowheads="1"/>
          </p:cNvSpPr>
          <p:nvPr>
            <p:ph type="body" idx="1"/>
          </p:nvPr>
        </p:nvSpPr>
        <p:spPr bwMode="auto">
          <a:xfrm>
            <a:off x="457200" y="1066800"/>
            <a:ext cx="8229600" cy="5059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965CFC2-2C4E-2F42-AAB0-824D6502859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52" r:id="rId1"/>
    <p:sldLayoutId id="2147486503" r:id="rId2"/>
    <p:sldLayoutId id="2147486504" r:id="rId3"/>
    <p:sldLayoutId id="2147486505" r:id="rId4"/>
  </p:sldLayoutIdLst>
  <p:txStyles>
    <p:titleStyle>
      <a:lvl1pPr algn="l" rtl="0" eaLnBrk="0" fontAlgn="base" hangingPunct="0">
        <a:spcBef>
          <a:spcPct val="0"/>
        </a:spcBef>
        <a:spcAft>
          <a:spcPct val="0"/>
        </a:spcAft>
        <a:defRPr sz="3600">
          <a:solidFill>
            <a:srgbClr val="990000"/>
          </a:solidFill>
          <a:latin typeface="+mj-lt"/>
          <a:ea typeface="ＭＳ Ｐゴシック" charset="0"/>
          <a:cs typeface="+mj-cs"/>
        </a:defRPr>
      </a:lvl1pPr>
      <a:lvl2pPr algn="l" rtl="0" eaLnBrk="0" fontAlgn="base" hangingPunct="0">
        <a:spcBef>
          <a:spcPct val="0"/>
        </a:spcBef>
        <a:spcAft>
          <a:spcPct val="0"/>
        </a:spcAft>
        <a:defRPr sz="3600">
          <a:solidFill>
            <a:srgbClr val="990000"/>
          </a:solidFill>
          <a:latin typeface="Arial Black" pitchFamily="-108" charset="0"/>
          <a:ea typeface="ＭＳ Ｐゴシック" charset="0"/>
          <a:cs typeface="Arial" pitchFamily="-108" charset="0"/>
        </a:defRPr>
      </a:lvl2pPr>
      <a:lvl3pPr algn="l" rtl="0" eaLnBrk="0" fontAlgn="base" hangingPunct="0">
        <a:spcBef>
          <a:spcPct val="0"/>
        </a:spcBef>
        <a:spcAft>
          <a:spcPct val="0"/>
        </a:spcAft>
        <a:defRPr sz="3600">
          <a:solidFill>
            <a:srgbClr val="990000"/>
          </a:solidFill>
          <a:latin typeface="Arial Black" pitchFamily="-108" charset="0"/>
          <a:ea typeface="ＭＳ Ｐゴシック" charset="0"/>
          <a:cs typeface="Arial" pitchFamily="-108" charset="0"/>
        </a:defRPr>
      </a:lvl3pPr>
      <a:lvl4pPr algn="l" rtl="0" eaLnBrk="0" fontAlgn="base" hangingPunct="0">
        <a:spcBef>
          <a:spcPct val="0"/>
        </a:spcBef>
        <a:spcAft>
          <a:spcPct val="0"/>
        </a:spcAft>
        <a:defRPr sz="3600">
          <a:solidFill>
            <a:srgbClr val="990000"/>
          </a:solidFill>
          <a:latin typeface="Arial Black" pitchFamily="-108" charset="0"/>
          <a:ea typeface="ＭＳ Ｐゴシック" charset="0"/>
          <a:cs typeface="Arial" pitchFamily="-108" charset="0"/>
        </a:defRPr>
      </a:lvl4pPr>
      <a:lvl5pPr algn="l" rtl="0" eaLnBrk="0" fontAlgn="base" hangingPunct="0">
        <a:spcBef>
          <a:spcPct val="0"/>
        </a:spcBef>
        <a:spcAft>
          <a:spcPct val="0"/>
        </a:spcAft>
        <a:defRPr sz="3600">
          <a:solidFill>
            <a:srgbClr val="990000"/>
          </a:solidFill>
          <a:latin typeface="Arial Black" pitchFamily="-108" charset="0"/>
          <a:ea typeface="ＭＳ Ｐゴシック" charset="0"/>
          <a:cs typeface="Arial" pitchFamily="-108" charset="0"/>
        </a:defRPr>
      </a:lvl5pPr>
      <a:lvl6pPr marL="457200" algn="l" rtl="0" fontAlgn="base">
        <a:spcBef>
          <a:spcPct val="0"/>
        </a:spcBef>
        <a:spcAft>
          <a:spcPct val="0"/>
        </a:spcAft>
        <a:defRPr sz="3600">
          <a:solidFill>
            <a:srgbClr val="990000"/>
          </a:solidFill>
          <a:latin typeface="Arial Black" pitchFamily="-108" charset="0"/>
          <a:ea typeface="Arial" pitchFamily="-108" charset="0"/>
          <a:cs typeface="Arial" pitchFamily="-108" charset="0"/>
        </a:defRPr>
      </a:lvl6pPr>
      <a:lvl7pPr marL="914400" algn="l" rtl="0" fontAlgn="base">
        <a:spcBef>
          <a:spcPct val="0"/>
        </a:spcBef>
        <a:spcAft>
          <a:spcPct val="0"/>
        </a:spcAft>
        <a:defRPr sz="3600">
          <a:solidFill>
            <a:srgbClr val="990000"/>
          </a:solidFill>
          <a:latin typeface="Arial Black" pitchFamily="-108" charset="0"/>
          <a:ea typeface="Arial" pitchFamily="-108" charset="0"/>
          <a:cs typeface="Arial" pitchFamily="-108" charset="0"/>
        </a:defRPr>
      </a:lvl7pPr>
      <a:lvl8pPr marL="1371600" algn="l" rtl="0" fontAlgn="base">
        <a:spcBef>
          <a:spcPct val="0"/>
        </a:spcBef>
        <a:spcAft>
          <a:spcPct val="0"/>
        </a:spcAft>
        <a:defRPr sz="3600">
          <a:solidFill>
            <a:srgbClr val="990000"/>
          </a:solidFill>
          <a:latin typeface="Arial Black" pitchFamily="-108" charset="0"/>
          <a:ea typeface="Arial" pitchFamily="-108" charset="0"/>
          <a:cs typeface="Arial" pitchFamily="-108" charset="0"/>
        </a:defRPr>
      </a:lvl8pPr>
      <a:lvl9pPr marL="1828800" algn="l" rtl="0" fontAlgn="base">
        <a:spcBef>
          <a:spcPct val="0"/>
        </a:spcBef>
        <a:spcAft>
          <a:spcPct val="0"/>
        </a:spcAft>
        <a:defRPr sz="3600">
          <a:solidFill>
            <a:srgbClr val="990000"/>
          </a:solidFill>
          <a:latin typeface="Arial Black" pitchFamily="-108" charset="0"/>
          <a:ea typeface="Arial" pitchFamily="-108" charset="0"/>
          <a:cs typeface="Arial" pitchFamily="-108"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Ø"/>
        <a:defRPr sz="2400" b="1">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b="1">
          <a:solidFill>
            <a:schemeClr val="tx1"/>
          </a:solidFill>
          <a:latin typeface="+mn-lt"/>
          <a:ea typeface="+mn-ea"/>
          <a:cs typeface="+mn-cs"/>
        </a:defRPr>
      </a:lvl3pPr>
      <a:lvl4pPr marL="1600200" indent="-228600" algn="l" rtl="0" eaLnBrk="0" fontAlgn="base" hangingPunct="0">
        <a:spcBef>
          <a:spcPct val="20000"/>
        </a:spcBef>
        <a:spcAft>
          <a:spcPct val="0"/>
        </a:spcAft>
        <a:buChar char="–"/>
        <a:defRPr b="1">
          <a:solidFill>
            <a:schemeClr val="tx1"/>
          </a:solidFill>
          <a:latin typeface="+mn-lt"/>
          <a:ea typeface="+mn-ea"/>
          <a:cs typeface="+mn-cs"/>
        </a:defRPr>
      </a:lvl4pPr>
      <a:lvl5pPr marL="2057400" indent="-228600" algn="l" rtl="0" eaLnBrk="0" fontAlgn="base" hangingPunct="0">
        <a:spcBef>
          <a:spcPct val="20000"/>
        </a:spcBef>
        <a:spcAft>
          <a:spcPct val="0"/>
        </a:spcAft>
        <a:buChar char="»"/>
        <a:defRPr b="1">
          <a:solidFill>
            <a:schemeClr val="tx1"/>
          </a:solidFill>
          <a:latin typeface="+mn-lt"/>
          <a:ea typeface="+mn-ea"/>
          <a:cs typeface="+mn-cs"/>
        </a:defRPr>
      </a:lvl5pPr>
      <a:lvl6pPr marL="2514600" indent="-228600" algn="l" rtl="0" fontAlgn="base">
        <a:spcBef>
          <a:spcPct val="20000"/>
        </a:spcBef>
        <a:spcAft>
          <a:spcPct val="0"/>
        </a:spcAft>
        <a:buChar char="»"/>
        <a:defRPr b="1">
          <a:solidFill>
            <a:schemeClr val="tx1"/>
          </a:solidFill>
          <a:latin typeface="+mn-lt"/>
          <a:ea typeface="+mn-ea"/>
          <a:cs typeface="+mn-cs"/>
        </a:defRPr>
      </a:lvl6pPr>
      <a:lvl7pPr marL="2971800" indent="-228600" algn="l" rtl="0" fontAlgn="base">
        <a:spcBef>
          <a:spcPct val="20000"/>
        </a:spcBef>
        <a:spcAft>
          <a:spcPct val="0"/>
        </a:spcAft>
        <a:buChar char="»"/>
        <a:defRPr b="1">
          <a:solidFill>
            <a:schemeClr val="tx1"/>
          </a:solidFill>
          <a:latin typeface="+mn-lt"/>
          <a:ea typeface="+mn-ea"/>
          <a:cs typeface="+mn-cs"/>
        </a:defRPr>
      </a:lvl7pPr>
      <a:lvl8pPr marL="3429000" indent="-228600" algn="l" rtl="0" fontAlgn="base">
        <a:spcBef>
          <a:spcPct val="20000"/>
        </a:spcBef>
        <a:spcAft>
          <a:spcPct val="0"/>
        </a:spcAft>
        <a:buChar char="»"/>
        <a:defRPr b="1">
          <a:solidFill>
            <a:schemeClr val="tx1"/>
          </a:solidFill>
          <a:latin typeface="+mn-lt"/>
          <a:ea typeface="+mn-ea"/>
          <a:cs typeface="+mn-cs"/>
        </a:defRPr>
      </a:lvl8pPr>
      <a:lvl9pPr marL="3886200" indent="-228600" algn="l" rtl="0" fontAlgn="base">
        <a:spcBef>
          <a:spcPct val="20000"/>
        </a:spcBef>
        <a:spcAft>
          <a:spcPct val="0"/>
        </a:spcAft>
        <a:buChar char="»"/>
        <a:defRPr b="1">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7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Osaka"/>
                <a:cs typeface="Osaka"/>
              </a:defRPr>
            </a:lvl1pPr>
          </a:lstStyle>
          <a:p>
            <a:pPr>
              <a:defRPr/>
            </a:pPr>
            <a:endParaRPr lang="en-US"/>
          </a:p>
        </p:txBody>
      </p:sp>
      <p:sp>
        <p:nvSpPr>
          <p:cNvPr id="617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Osaka"/>
                <a:cs typeface="Osaka"/>
              </a:defRPr>
            </a:lvl1pPr>
          </a:lstStyle>
          <a:p>
            <a:pPr>
              <a:defRPr/>
            </a:pPr>
            <a:endParaRPr lang="en-US"/>
          </a:p>
        </p:txBody>
      </p:sp>
      <p:sp>
        <p:nvSpPr>
          <p:cNvPr id="617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DDC5FE73-7C36-5C4D-BC3E-FB5DEDFCA6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53" r:id="rId1"/>
    <p:sldLayoutId id="2147486554" r:id="rId2"/>
    <p:sldLayoutId id="2147486555" r:id="rId3"/>
    <p:sldLayoutId id="2147486556" r:id="rId4"/>
    <p:sldLayoutId id="2147486557" r:id="rId5"/>
    <p:sldLayoutId id="2147486558" r:id="rId6"/>
    <p:sldLayoutId id="2147486559" r:id="rId7"/>
    <p:sldLayoutId id="2147486560" r:id="rId8"/>
    <p:sldLayoutId id="2147486561" r:id="rId9"/>
    <p:sldLayoutId id="2147486562" r:id="rId10"/>
    <p:sldLayoutId id="2147486563" r:id="rId11"/>
    <p:sldLayoutId id="214748656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80.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3.xml"/><Relationship Id="rId1" Type="http://schemas.openxmlformats.org/officeDocument/2006/relationships/slideLayout" Target="../slideLayouts/slideLayout123.xml"/></Relationships>
</file>

<file path=ppt/slides/_rels/slide10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4.xml"/><Relationship Id="rId1" Type="http://schemas.openxmlformats.org/officeDocument/2006/relationships/slideLayout" Target="../slideLayouts/slideLayout84.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65.xml"/><Relationship Id="rId1" Type="http://schemas.openxmlformats.org/officeDocument/2006/relationships/slideLayout" Target="../slideLayouts/slideLayout84.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66.xml"/><Relationship Id="rId1" Type="http://schemas.openxmlformats.org/officeDocument/2006/relationships/slideLayout" Target="../slideLayouts/slideLayout84.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7.xml"/><Relationship Id="rId1" Type="http://schemas.openxmlformats.org/officeDocument/2006/relationships/slideLayout" Target="../slideLayouts/slideLayout84.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8.xml"/><Relationship Id="rId1" Type="http://schemas.openxmlformats.org/officeDocument/2006/relationships/slideLayout" Target="../slideLayouts/slideLayout84.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9.xml"/><Relationship Id="rId1" Type="http://schemas.openxmlformats.org/officeDocument/2006/relationships/slideLayout" Target="../slideLayouts/slideLayout84.xml"/><Relationship Id="rId4" Type="http://schemas.openxmlformats.org/officeDocument/2006/relationships/image" Target="../media/image107.emf"/></Relationships>
</file>

<file path=ppt/slides/_rels/slide107.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70.xml"/><Relationship Id="rId1" Type="http://schemas.openxmlformats.org/officeDocument/2006/relationships/slideLayout" Target="../slideLayouts/slideLayout84.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1.xml"/><Relationship Id="rId1" Type="http://schemas.openxmlformats.org/officeDocument/2006/relationships/slideLayout" Target="../slideLayouts/slideLayout84.xml"/></Relationships>
</file>

<file path=ppt/slides/_rels/slide109.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72.xml"/><Relationship Id="rId1" Type="http://schemas.openxmlformats.org/officeDocument/2006/relationships/slideLayout" Target="../slideLayouts/slideLayout84.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0.xml"/></Relationships>
</file>

<file path=ppt/slides/_rels/slide110.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73.xml"/><Relationship Id="rId1" Type="http://schemas.openxmlformats.org/officeDocument/2006/relationships/slideLayout" Target="../slideLayouts/slideLayout8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0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0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4.xml"/></Relationships>
</file>

<file path=ppt/slides/_rels/slide11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9.xml"/><Relationship Id="rId1" Type="http://schemas.openxmlformats.org/officeDocument/2006/relationships/slideLayout" Target="../slideLayouts/slideLayout89.xml"/></Relationships>
</file>

<file path=ppt/slides/_rels/slide11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0.xml"/><Relationship Id="rId1" Type="http://schemas.openxmlformats.org/officeDocument/2006/relationships/slideLayout" Target="../slideLayouts/slideLayout84.xml"/><Relationship Id="rId4" Type="http://schemas.openxmlformats.org/officeDocument/2006/relationships/image" Target="../media/image111.jpeg"/></Relationships>
</file>

<file path=ppt/slides/_rels/slide11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1.xml"/><Relationship Id="rId1" Type="http://schemas.openxmlformats.org/officeDocument/2006/relationships/slideLayout" Target="../slideLayouts/slideLayout89.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9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2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3.xml"/><Relationship Id="rId1" Type="http://schemas.openxmlformats.org/officeDocument/2006/relationships/slideLayout" Target="../slideLayouts/slideLayout94.xml"/></Relationships>
</file>

<file path=ppt/slides/_rels/slide121.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84.xml"/><Relationship Id="rId1" Type="http://schemas.openxmlformats.org/officeDocument/2006/relationships/slideLayout" Target="../slideLayouts/slideLayout8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8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9.xml"/></Relationships>
</file>

<file path=ppt/slides/_rels/slide1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8.xml"/><Relationship Id="rId1" Type="http://schemas.openxmlformats.org/officeDocument/2006/relationships/slideLayout" Target="../slideLayouts/slideLayout321.xml"/><Relationship Id="rId4" Type="http://schemas.openxmlformats.org/officeDocument/2006/relationships/image" Target="../media/image115.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2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7.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89.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05.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10.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11.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11.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22.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22.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22.xm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33.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99.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33.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205.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205.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205.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19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122.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2.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2.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2.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2.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2.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2.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83.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134.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6.xml"/><Relationship Id="rId1" Type="http://schemas.openxmlformats.org/officeDocument/2006/relationships/slideLayout" Target="../slideLayouts/slideLayout140.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306.xml"/><Relationship Id="rId4" Type="http://schemas.openxmlformats.org/officeDocument/2006/relationships/image" Target="../media/image72.jpeg"/></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1.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158.xml"/></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176.xml"/><Relationship Id="rId4" Type="http://schemas.openxmlformats.org/officeDocument/2006/relationships/image" Target="../media/image76.jpeg"/></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0.xml"/><Relationship Id="rId1" Type="http://schemas.openxmlformats.org/officeDocument/2006/relationships/slideLayout" Target="../slideLayouts/slideLayout174.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1.xml"/><Relationship Id="rId1" Type="http://schemas.openxmlformats.org/officeDocument/2006/relationships/slideLayout" Target="../slideLayouts/slideLayout174.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2.xml"/><Relationship Id="rId1" Type="http://schemas.openxmlformats.org/officeDocument/2006/relationships/slideLayout" Target="../slideLayouts/slideLayout16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3.xml"/><Relationship Id="rId1" Type="http://schemas.openxmlformats.org/officeDocument/2006/relationships/slideLayout" Target="../slideLayouts/slideLayout172.xml"/><Relationship Id="rId4" Type="http://schemas.openxmlformats.org/officeDocument/2006/relationships/image" Target="../media/image81.jpeg"/></Relationships>
</file>

<file path=ppt/slides/_rels/slide8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4.xml"/><Relationship Id="rId1" Type="http://schemas.openxmlformats.org/officeDocument/2006/relationships/slideLayout" Target="../slideLayouts/slideLayout173.xml"/></Relationships>
</file>

<file path=ppt/slides/_rels/slide8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5.xml"/><Relationship Id="rId1" Type="http://schemas.openxmlformats.org/officeDocument/2006/relationships/slideLayout" Target="../slideLayouts/slideLayout175.xml"/><Relationship Id="rId4" Type="http://schemas.openxmlformats.org/officeDocument/2006/relationships/image" Target="../media/image84.jpeg"/></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6.xml"/><Relationship Id="rId1" Type="http://schemas.openxmlformats.org/officeDocument/2006/relationships/slideLayout" Target="../slideLayouts/slideLayout165.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7.xml"/><Relationship Id="rId1" Type="http://schemas.openxmlformats.org/officeDocument/2006/relationships/slideLayout" Target="../slideLayouts/slideLayout165.xml"/></Relationships>
</file>

<file path=ppt/slides/_rels/slide8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8.xml"/><Relationship Id="rId1" Type="http://schemas.openxmlformats.org/officeDocument/2006/relationships/slideLayout" Target="../slideLayouts/slideLayout16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1.xml"/></Relationships>
</file>

<file path=ppt/slides/_rels/slide8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1.xml"/><Relationship Id="rId1" Type="http://schemas.openxmlformats.org/officeDocument/2006/relationships/slideLayout" Target="../slideLayouts/slideLayout89.xml"/></Relationships>
</file>

<file path=ppt/slides/_rels/slide8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2.xml"/><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0.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3.xml"/><Relationship Id="rId1" Type="http://schemas.openxmlformats.org/officeDocument/2006/relationships/slideLayout" Target="../slideLayouts/slideLayout89.xml"/></Relationships>
</file>

<file path=ppt/slides/_rels/slide9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4.xml"/><Relationship Id="rId1" Type="http://schemas.openxmlformats.org/officeDocument/2006/relationships/slideLayout" Target="../slideLayouts/slideLayout89.xml"/><Relationship Id="rId4" Type="http://schemas.openxmlformats.org/officeDocument/2006/relationships/image" Target="../media/image91.jpeg"/></Relationships>
</file>

<file path=ppt/slides/_rels/slide9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5.xml"/><Relationship Id="rId1" Type="http://schemas.openxmlformats.org/officeDocument/2006/relationships/slideLayout" Target="../slideLayouts/slideLayout89.xml"/></Relationships>
</file>

<file path=ppt/slides/_rels/slide9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6.xml"/><Relationship Id="rId1" Type="http://schemas.openxmlformats.org/officeDocument/2006/relationships/slideLayout" Target="../slideLayouts/slideLayout8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5.xml"/></Relationships>
</file>

<file path=ppt/slides/_rels/slide9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8.xml"/><Relationship Id="rId1" Type="http://schemas.openxmlformats.org/officeDocument/2006/relationships/slideLayout" Target="../slideLayouts/slideLayout112.xml"/></Relationships>
</file>

<file path=ppt/slides/_rels/slide9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9.xml"/><Relationship Id="rId1" Type="http://schemas.openxmlformats.org/officeDocument/2006/relationships/slideLayout" Target="../slideLayouts/slideLayout260.xml"/><Relationship Id="rId5" Type="http://schemas.openxmlformats.org/officeDocument/2006/relationships/image" Target="../media/image97.jpeg"/><Relationship Id="rId4" Type="http://schemas.openxmlformats.org/officeDocument/2006/relationships/image" Target="../media/image96.jpeg"/></Relationships>
</file>

<file path=ppt/slides/_rels/slide97.xml.rels><?xml version="1.0" encoding="UTF-8" standalone="yes"?>
<Relationships xmlns="http://schemas.openxmlformats.org/package/2006/relationships"><Relationship Id="rId3" Type="http://schemas.openxmlformats.org/officeDocument/2006/relationships/hyperlink" Target="file:///SBC%20/Course%20DVD%20&amp;%20CD%20Stuff%20not%20for%20Duping/%20PPT%20Formats.ppt#-1,22,Open Hands" TargetMode="External"/><Relationship Id="rId2" Type="http://schemas.openxmlformats.org/officeDocument/2006/relationships/notesSlide" Target="../notesSlides/notesSlide60.xml"/><Relationship Id="rId1" Type="http://schemas.openxmlformats.org/officeDocument/2006/relationships/slideLayout" Target="../slideLayouts/slideLayout267.xml"/><Relationship Id="rId4" Type="http://schemas.openxmlformats.org/officeDocument/2006/relationships/image" Target="../media/image98.jpeg"/></Relationships>
</file>

<file path=ppt/slides/_rels/slide9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1.xml"/><Relationship Id="rId1" Type="http://schemas.openxmlformats.org/officeDocument/2006/relationships/slideLayout" Target="../slideLayouts/slideLayout283.xml"/></Relationships>
</file>

<file path=ppt/slides/_rels/slide9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2.xml"/><Relationship Id="rId1" Type="http://schemas.openxmlformats.org/officeDocument/2006/relationships/slideLayout" Target="../slideLayouts/slideLayout294.xml"/><Relationship Id="rId4" Type="http://schemas.openxmlformats.org/officeDocument/2006/relationships/image" Target="../media/image10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Line 4"/>
          <p:cNvSpPr>
            <a:spLocks noChangeShapeType="1"/>
          </p:cNvSpPr>
          <p:nvPr/>
        </p:nvSpPr>
        <p:spPr bwMode="auto">
          <a:xfrm>
            <a:off x="1295400" y="3810000"/>
            <a:ext cx="6248400"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53282" name="Title 2"/>
          <p:cNvSpPr>
            <a:spLocks noGrp="1"/>
          </p:cNvSpPr>
          <p:nvPr>
            <p:ph type="ctrTitle" idx="4294967295"/>
          </p:nvPr>
        </p:nvSpPr>
        <p:spPr>
          <a:xfrm>
            <a:off x="683568" y="620688"/>
            <a:ext cx="7632848" cy="4320480"/>
          </a:xfrm>
          <a:solidFill>
            <a:srgbClr val="000000"/>
          </a:solidFill>
        </p:spPr>
        <p:txBody>
          <a:bodyPr/>
          <a:lstStyle/>
          <a:p>
            <a:pPr algn="ctr"/>
            <a:r>
              <a:rPr lang="en-US" sz="5400" dirty="0">
                <a:solidFill>
                  <a:srgbClr val="FFFFFF"/>
                </a:solidFill>
                <a:latin typeface="Arial Black" charset="0"/>
              </a:rPr>
              <a:t>Miracles, Healing, Tongues, &amp; Interpretation</a:t>
            </a:r>
          </a:p>
        </p:txBody>
      </p:sp>
      <p:sp>
        <p:nvSpPr>
          <p:cNvPr id="5" name="Title 1"/>
          <p:cNvSpPr txBox="1">
            <a:spLocks/>
          </p:cNvSpPr>
          <p:nvPr/>
        </p:nvSpPr>
        <p:spPr bwMode="auto">
          <a:xfrm>
            <a:off x="0" y="5970984"/>
            <a:ext cx="9180512" cy="914400"/>
          </a:xfrm>
          <a:prstGeom prst="rect">
            <a:avLst/>
          </a:prstGeom>
          <a:solidFill>
            <a:srgbClr val="000000"/>
          </a:solidFill>
          <a:ln>
            <a:noFill/>
          </a:ln>
        </p:spPr>
        <p:txBody>
          <a:bodyPr anchor="ctr"/>
          <a:lstStyle>
            <a:lvl1pPr algn="ctr" eaLnBrk="0" hangingPunct="0">
              <a:defRPr sz="5400" b="1">
                <a:solidFill>
                  <a:schemeClr val="bg1"/>
                </a:solidFill>
                <a:effectLst>
                  <a:glow rad="254000">
                    <a:schemeClr val="tx1">
                      <a:alpha val="89000"/>
                    </a:schemeClr>
                  </a:glow>
                </a:effectLst>
              </a:defRPr>
            </a:lvl1pPr>
            <a:lvl2pPr algn="ctr" eaLnBrk="0" hangingPunct="0">
              <a:defRPr sz="4400">
                <a:solidFill>
                  <a:schemeClr val="tx2"/>
                </a:solidFill>
                <a:latin typeface="Arial" pitchFamily="-105" charset="0"/>
                <a:ea typeface="ＭＳ Ｐゴシック" pitchFamily="-105" charset="-128"/>
                <a:cs typeface="ＭＳ Ｐゴシック" pitchFamily="-105" charset="-128"/>
              </a:defRPr>
            </a:lvl2pPr>
            <a:lvl3pPr algn="ctr" eaLnBrk="0" hangingPunct="0">
              <a:defRPr sz="4400">
                <a:solidFill>
                  <a:schemeClr val="tx2"/>
                </a:solidFill>
                <a:latin typeface="Arial" pitchFamily="-105" charset="0"/>
                <a:ea typeface="ＭＳ Ｐゴシック" pitchFamily="-105" charset="-128"/>
                <a:cs typeface="ＭＳ Ｐゴシック" pitchFamily="-105" charset="-128"/>
              </a:defRPr>
            </a:lvl3pPr>
            <a:lvl4pPr algn="ctr" eaLnBrk="0" hangingPunct="0">
              <a:defRPr sz="4400">
                <a:solidFill>
                  <a:schemeClr val="tx2"/>
                </a:solidFill>
                <a:latin typeface="Arial" pitchFamily="-105" charset="0"/>
                <a:ea typeface="ＭＳ Ｐゴシック" pitchFamily="-105" charset="-128"/>
                <a:cs typeface="ＭＳ Ｐゴシック" pitchFamily="-105" charset="-128"/>
              </a:defRPr>
            </a:lvl4pPr>
            <a:lvl5pPr algn="ctr" eaLnBrk="0" hangingPunct="0">
              <a:defRPr sz="4400">
                <a:solidFill>
                  <a:schemeClr val="tx2"/>
                </a:solidFill>
                <a:latin typeface="Arial" pitchFamily="-105" charset="0"/>
                <a:ea typeface="ＭＳ Ｐゴシック" pitchFamily="-105" charset="-128"/>
                <a:cs typeface="ＭＳ Ｐゴシック" pitchFamily="-105" charset="-128"/>
              </a:defRPr>
            </a:lvl5pPr>
            <a:lvl6pPr marL="457200" algn="ctr"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fontAlgn="auto">
              <a:spcBef>
                <a:spcPts val="0"/>
              </a:spcBef>
              <a:spcAft>
                <a:spcPts val="0"/>
              </a:spcAft>
              <a:defRPr/>
            </a:pPr>
            <a:r>
              <a:rPr lang="en-US" sz="2800" kern="0" dirty="0">
                <a:solidFill>
                  <a:srgbClr val="FFFFFF"/>
                </a:solidFill>
                <a:effectLst>
                  <a:glow rad="254000">
                    <a:srgbClr val="000000">
                      <a:alpha val="89000"/>
                    </a:srgbClr>
                  </a:glow>
                </a:effectLst>
                <a:latin typeface="Arial"/>
                <a:cs typeface="Arial"/>
              </a:rPr>
              <a:t>Dr. Rick Griffith • Singapore Bible College</a:t>
            </a:r>
          </a:p>
          <a:p>
            <a:pPr fontAlgn="auto">
              <a:spcBef>
                <a:spcPts val="0"/>
              </a:spcBef>
              <a:spcAft>
                <a:spcPts val="0"/>
              </a:spcAft>
              <a:defRPr/>
            </a:pPr>
            <a:r>
              <a:rPr lang="en-US" sz="2800" kern="0" dirty="0">
                <a:solidFill>
                  <a:srgbClr val="FFFFFF"/>
                </a:solidFill>
                <a:effectLst>
                  <a:glow rad="254000">
                    <a:srgbClr val="000000">
                      <a:alpha val="89000"/>
                    </a:srgbClr>
                  </a:glow>
                </a:effectLst>
                <a:latin typeface="Arial"/>
                <a:cs typeface="Arial"/>
              </a:rPr>
              <a:t>BibleStudyDownloads.org</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2"/>
          <p:cNvSpPr>
            <a:spLocks noGrp="1" noChangeArrowheads="1"/>
          </p:cNvSpPr>
          <p:nvPr>
            <p:ph type="title"/>
          </p:nvPr>
        </p:nvSpPr>
        <p:spPr/>
        <p:txBody>
          <a:bodyPr/>
          <a:lstStyle/>
          <a:p>
            <a:pPr eaLnBrk="1" hangingPunct="1"/>
            <a:r>
              <a:rPr lang="en-US">
                <a:latin typeface="Arial Black" charset="0"/>
              </a:rPr>
              <a:t>Definition</a:t>
            </a:r>
          </a:p>
        </p:txBody>
      </p:sp>
      <p:sp>
        <p:nvSpPr>
          <p:cNvPr id="214018" name="Rectangle 3"/>
          <p:cNvSpPr>
            <a:spLocks noGrp="1" noChangeArrowheads="1"/>
          </p:cNvSpPr>
          <p:nvPr>
            <p:ph type="body" idx="1"/>
          </p:nvPr>
        </p:nvSpPr>
        <p:spPr>
          <a:xfrm>
            <a:off x="107950" y="1052736"/>
            <a:ext cx="7437438" cy="1872555"/>
          </a:xfrm>
          <a:extLst/>
        </p:spPr>
        <p:txBody>
          <a:bodyPr/>
          <a:lstStyle/>
          <a:p>
            <a:pPr marL="0" indent="0" algn="ctr" eaLnBrk="1" hangingPunct="1">
              <a:buFontTx/>
              <a:buNone/>
              <a:defRPr/>
            </a:pPr>
            <a:r>
              <a:rPr lang="en-US" altLang="zh-CN" dirty="0">
                <a:effectLst>
                  <a:glow rad="101600">
                    <a:schemeClr val="bg1">
                      <a:alpha val="75000"/>
                    </a:schemeClr>
                  </a:glow>
                </a:effectLst>
                <a:latin typeface="Arial" charset="0"/>
                <a:ea typeface="宋体" charset="0"/>
                <a:cs typeface="宋体" charset="0"/>
              </a:rPr>
              <a:t>"A miracle is a </a:t>
            </a:r>
            <a:r>
              <a:rPr lang="en-US" altLang="zh-CN" dirty="0">
                <a:solidFill>
                  <a:srgbClr val="008000"/>
                </a:solidFill>
                <a:effectLst>
                  <a:glow rad="101600">
                    <a:schemeClr val="bg1">
                      <a:alpha val="75000"/>
                    </a:schemeClr>
                  </a:glow>
                </a:effectLst>
                <a:latin typeface="Arial" charset="0"/>
                <a:ea typeface="宋体" charset="0"/>
                <a:cs typeface="宋体" charset="0"/>
              </a:rPr>
              <a:t>less common kind</a:t>
            </a:r>
            <a:r>
              <a:rPr lang="en-US" altLang="zh-CN" dirty="0">
                <a:effectLst>
                  <a:glow rad="101600">
                    <a:schemeClr val="bg1">
                      <a:alpha val="75000"/>
                    </a:schemeClr>
                  </a:glow>
                </a:effectLst>
                <a:latin typeface="Arial" charset="0"/>
                <a:ea typeface="宋体" charset="0"/>
                <a:cs typeface="宋体" charset="0"/>
              </a:rPr>
              <a:t> </a:t>
            </a:r>
            <a:br>
              <a:rPr lang="en-US" altLang="zh-CN" dirty="0">
                <a:effectLst>
                  <a:glow rad="101600">
                    <a:schemeClr val="bg1">
                      <a:alpha val="75000"/>
                    </a:schemeClr>
                  </a:glow>
                </a:effectLst>
                <a:latin typeface="Arial" charset="0"/>
                <a:ea typeface="宋体" charset="0"/>
                <a:cs typeface="宋体" charset="0"/>
              </a:rPr>
            </a:br>
            <a:r>
              <a:rPr lang="en-US" altLang="zh-CN" dirty="0">
                <a:effectLst>
                  <a:glow rad="101600">
                    <a:schemeClr val="bg1">
                      <a:alpha val="75000"/>
                    </a:schemeClr>
                  </a:glow>
                </a:effectLst>
                <a:latin typeface="Arial" charset="0"/>
                <a:ea typeface="宋体" charset="0"/>
                <a:cs typeface="宋体" charset="0"/>
              </a:rPr>
              <a:t>of God</a:t>
            </a:r>
            <a:r>
              <a:rPr lang="fr-FR" altLang="zh-CN" dirty="0">
                <a:effectLst>
                  <a:glow rad="101600">
                    <a:schemeClr val="bg1">
                      <a:alpha val="75000"/>
                    </a:schemeClr>
                  </a:glow>
                </a:effectLst>
                <a:latin typeface="Arial" charset="0"/>
                <a:ea typeface="宋体" charset="0"/>
                <a:cs typeface="宋体" charset="0"/>
              </a:rPr>
              <a:t>'</a:t>
            </a:r>
            <a:r>
              <a:rPr lang="en-US" altLang="zh-CN" dirty="0">
                <a:effectLst>
                  <a:glow rad="101600">
                    <a:schemeClr val="bg1">
                      <a:alpha val="75000"/>
                    </a:schemeClr>
                  </a:glow>
                </a:effectLst>
                <a:latin typeface="Arial" charset="0"/>
                <a:ea typeface="宋体" charset="0"/>
                <a:cs typeface="宋体" charset="0"/>
              </a:rPr>
              <a:t>s activity in which he </a:t>
            </a:r>
            <a:r>
              <a:rPr lang="en-US" altLang="zh-CN" dirty="0">
                <a:solidFill>
                  <a:srgbClr val="990000"/>
                </a:solidFill>
                <a:effectLst>
                  <a:glow rad="101600">
                    <a:schemeClr val="bg1">
                      <a:alpha val="75000"/>
                    </a:schemeClr>
                  </a:glow>
                </a:effectLst>
                <a:latin typeface="Arial" charset="0"/>
                <a:ea typeface="宋体" charset="0"/>
                <a:cs typeface="宋体" charset="0"/>
              </a:rPr>
              <a:t>arouses </a:t>
            </a:r>
            <a:br>
              <a:rPr lang="en-US" altLang="zh-CN" dirty="0">
                <a:solidFill>
                  <a:srgbClr val="990000"/>
                </a:solidFill>
                <a:effectLst>
                  <a:glow rad="101600">
                    <a:schemeClr val="bg1">
                      <a:alpha val="75000"/>
                    </a:schemeClr>
                  </a:glow>
                </a:effectLst>
                <a:latin typeface="Arial" charset="0"/>
                <a:ea typeface="宋体" charset="0"/>
                <a:cs typeface="宋体" charset="0"/>
              </a:rPr>
            </a:br>
            <a:r>
              <a:rPr lang="en-US" altLang="zh-CN" dirty="0">
                <a:solidFill>
                  <a:srgbClr val="990000"/>
                </a:solidFill>
                <a:effectLst>
                  <a:glow rad="101600">
                    <a:schemeClr val="bg1">
                      <a:alpha val="75000"/>
                    </a:schemeClr>
                  </a:glow>
                </a:effectLst>
                <a:latin typeface="Arial" charset="0"/>
                <a:ea typeface="宋体" charset="0"/>
                <a:cs typeface="宋体" charset="0"/>
              </a:rPr>
              <a:t>people</a:t>
            </a:r>
            <a:r>
              <a:rPr lang="fr-FR" altLang="zh-CN" dirty="0">
                <a:solidFill>
                  <a:srgbClr val="990000"/>
                </a:solidFill>
                <a:effectLst>
                  <a:glow rad="101600">
                    <a:schemeClr val="bg1">
                      <a:alpha val="75000"/>
                    </a:schemeClr>
                  </a:glow>
                </a:effectLst>
                <a:latin typeface="Arial" charset="0"/>
                <a:ea typeface="宋体" charset="0"/>
                <a:cs typeface="宋体" charset="0"/>
              </a:rPr>
              <a:t>'</a:t>
            </a:r>
            <a:r>
              <a:rPr lang="en-US" altLang="zh-CN" dirty="0">
                <a:solidFill>
                  <a:srgbClr val="990000"/>
                </a:solidFill>
                <a:effectLst>
                  <a:glow rad="101600">
                    <a:schemeClr val="bg1">
                      <a:alpha val="75000"/>
                    </a:schemeClr>
                  </a:glow>
                </a:effectLst>
                <a:latin typeface="Arial" charset="0"/>
                <a:ea typeface="宋体" charset="0"/>
                <a:cs typeface="宋体" charset="0"/>
              </a:rPr>
              <a:t>s awe and wonder</a:t>
            </a:r>
            <a:r>
              <a:rPr lang="en-US" altLang="zh-CN" dirty="0">
                <a:effectLst>
                  <a:glow rad="101600">
                    <a:schemeClr val="bg1">
                      <a:alpha val="75000"/>
                    </a:schemeClr>
                  </a:glow>
                </a:effectLst>
                <a:latin typeface="Arial" charset="0"/>
                <a:ea typeface="宋体" charset="0"/>
                <a:cs typeface="宋体" charset="0"/>
              </a:rPr>
              <a:t> and </a:t>
            </a:r>
            <a:br>
              <a:rPr lang="en-US" altLang="zh-CN" dirty="0">
                <a:effectLst>
                  <a:glow rad="101600">
                    <a:schemeClr val="bg1">
                      <a:alpha val="75000"/>
                    </a:schemeClr>
                  </a:glow>
                </a:effectLst>
                <a:latin typeface="Arial" charset="0"/>
                <a:ea typeface="宋体" charset="0"/>
                <a:cs typeface="宋体" charset="0"/>
              </a:rPr>
            </a:br>
            <a:r>
              <a:rPr lang="en-US" altLang="zh-CN" dirty="0">
                <a:solidFill>
                  <a:schemeClr val="accent2"/>
                </a:solidFill>
                <a:effectLst>
                  <a:glow rad="101600">
                    <a:schemeClr val="bg1">
                      <a:alpha val="75000"/>
                    </a:schemeClr>
                  </a:glow>
                </a:effectLst>
                <a:latin typeface="Arial" charset="0"/>
                <a:ea typeface="宋体" charset="0"/>
                <a:cs typeface="宋体" charset="0"/>
              </a:rPr>
              <a:t>bears witness to Himself</a:t>
            </a:r>
            <a:r>
              <a:rPr lang="en-US" altLang="zh-CN" dirty="0">
                <a:effectLst>
                  <a:glow rad="101600">
                    <a:schemeClr val="bg1">
                      <a:alpha val="75000"/>
                    </a:schemeClr>
                  </a:glow>
                </a:effectLst>
                <a:latin typeface="Arial" charset="0"/>
                <a:ea typeface="宋体" charset="0"/>
                <a:cs typeface="宋体" charset="0"/>
              </a:rPr>
              <a:t>." </a:t>
            </a:r>
            <a:endParaRPr lang="en-US" dirty="0">
              <a:effectLst>
                <a:glow rad="101600">
                  <a:schemeClr val="bg1">
                    <a:alpha val="75000"/>
                  </a:schemeClr>
                </a:glow>
              </a:effectLst>
              <a:latin typeface="Arial" charset="0"/>
            </a:endParaRPr>
          </a:p>
        </p:txBody>
      </p:sp>
      <p:pic>
        <p:nvPicPr>
          <p:cNvPr id="363523" name="Picture 4" descr="grudem_wayn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33800" y="3124200"/>
            <a:ext cx="2278063" cy="318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24" name="Picture 5" descr="st b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2908300"/>
            <a:ext cx="2460625" cy="3910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3525" name="Text Box 6"/>
          <p:cNvSpPr txBox="1">
            <a:spLocks noChangeArrowheads="1"/>
          </p:cNvSpPr>
          <p:nvPr/>
        </p:nvSpPr>
        <p:spPr bwMode="auto">
          <a:xfrm>
            <a:off x="3059113" y="6308725"/>
            <a:ext cx="3810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spcBef>
                <a:spcPct val="50000"/>
              </a:spcBef>
            </a:pPr>
            <a:r>
              <a:rPr lang="en-US" altLang="zh-CN" sz="2800" b="1">
                <a:solidFill>
                  <a:srgbClr val="000000"/>
                </a:solidFill>
                <a:ea typeface="宋体" charset="0"/>
                <a:cs typeface="宋体" charset="0"/>
              </a:rPr>
              <a:t>Dr. Wayne A. Grudem</a:t>
            </a:r>
            <a:endParaRPr lang="en-US" sz="2800" b="1"/>
          </a:p>
        </p:txBody>
      </p:sp>
    </p:spTree>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sz="4400">
              <a:solidFill>
                <a:srgbClr val="000000"/>
              </a:solidFill>
              <a:latin typeface="Times New Roman" charset="0"/>
              <a:ea typeface="Osaka" charset="0"/>
              <a:cs typeface="Osaka" charset="0"/>
            </a:endParaRPr>
          </a:p>
        </p:txBody>
      </p:sp>
      <p:sp>
        <p:nvSpPr>
          <p:cNvPr id="507906" name="Rectangle 1026"/>
          <p:cNvSpPr>
            <a:spLocks noGrp="1" noChangeArrowheads="1"/>
          </p:cNvSpPr>
          <p:nvPr>
            <p:ph type="title" idx="4294967295"/>
          </p:nvPr>
        </p:nvSpPr>
        <p:spPr>
          <a:xfrm>
            <a:off x="457200" y="274638"/>
            <a:ext cx="8305800" cy="1782762"/>
          </a:xfrm>
          <a:noFill/>
        </p:spPr>
        <p:txBody>
          <a:bodyPr/>
          <a:lstStyle/>
          <a:p>
            <a:r>
              <a:rPr lang="en-US" b="1">
                <a:solidFill>
                  <a:schemeClr val="bg1"/>
                </a:solidFill>
                <a:latin typeface="Arial" charset="0"/>
                <a:ea typeface="ＭＳ Ｐゴシック" charset="0"/>
                <a:cs typeface="ＭＳ Ｐゴシック" charset="0"/>
              </a:rPr>
              <a:t>God</a:t>
            </a:r>
            <a:r>
              <a:rPr lang="fr-FR" b="1">
                <a:solidFill>
                  <a:schemeClr val="bg1"/>
                </a:solidFill>
                <a:latin typeface="Arial" charset="0"/>
                <a:ea typeface="ＭＳ Ｐゴシック" charset="0"/>
                <a:cs typeface="ＭＳ Ｐゴシック" charset="0"/>
              </a:rPr>
              <a:t>'</a:t>
            </a:r>
            <a:r>
              <a:rPr lang="en-US" b="1">
                <a:solidFill>
                  <a:schemeClr val="bg1"/>
                </a:solidFill>
                <a:latin typeface="Arial" charset="0"/>
                <a:ea typeface="ＭＳ Ｐゴシック" charset="0"/>
                <a:cs typeface="ＭＳ Ｐゴシック" charset="0"/>
              </a:rPr>
              <a:t>s Word must have the highest </a:t>
            </a:r>
            <a:r>
              <a:rPr lang="en-US" b="1">
                <a:solidFill>
                  <a:srgbClr val="FFFF00"/>
                </a:solidFill>
                <a:latin typeface="Arial" charset="0"/>
                <a:ea typeface="ＭＳ Ｐゴシック" charset="0"/>
                <a:cs typeface="ＭＳ Ｐゴシック" charset="0"/>
              </a:rPr>
              <a:t>priority</a:t>
            </a:r>
            <a:r>
              <a:rPr lang="en-US" b="1">
                <a:solidFill>
                  <a:schemeClr val="bg1"/>
                </a:solidFill>
                <a:latin typeface="Arial" charset="0"/>
                <a:ea typeface="ＭＳ Ｐゴシック" charset="0"/>
                <a:cs typeface="ＭＳ Ｐゴシック" charset="0"/>
              </a:rPr>
              <a:t> in public worship  (Main Idea)</a:t>
            </a:r>
          </a:p>
        </p:txBody>
      </p:sp>
      <p:pic>
        <p:nvPicPr>
          <p:cNvPr id="507907"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2667000"/>
            <a:ext cx="2913063"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8900" name="Rectangle 1028"/>
          <p:cNvSpPr>
            <a:spLocks noChangeArrowheads="1"/>
          </p:cNvSpPr>
          <p:nvPr/>
        </p:nvSpPr>
        <p:spPr bwMode="auto">
          <a:xfrm>
            <a:off x="4267200" y="2743200"/>
            <a:ext cx="45720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3600" b="1">
                <a:solidFill>
                  <a:srgbClr val="FFFFFF"/>
                </a:solidFill>
              </a:rPr>
              <a:t>Home group</a:t>
            </a:r>
          </a:p>
          <a:p>
            <a:pPr marL="342900" indent="-342900">
              <a:spcBef>
                <a:spcPct val="20000"/>
              </a:spcBef>
              <a:buFontTx/>
              <a:buChar char="•"/>
            </a:pPr>
            <a:r>
              <a:rPr lang="en-US" sz="3600" b="1">
                <a:solidFill>
                  <a:srgbClr val="FFFFFF"/>
                </a:solidFill>
              </a:rPr>
              <a:t>Take notes</a:t>
            </a:r>
          </a:p>
          <a:p>
            <a:pPr marL="342900" indent="-342900">
              <a:spcBef>
                <a:spcPct val="20000"/>
              </a:spcBef>
              <a:buFontTx/>
              <a:buChar char="•"/>
            </a:pPr>
            <a:r>
              <a:rPr lang="en-US" sz="3600" b="1">
                <a:solidFill>
                  <a:srgbClr val="FFFFFF"/>
                </a:solidFill>
              </a:rPr>
              <a:t>Bring a Bible</a:t>
            </a:r>
          </a:p>
          <a:p>
            <a:pPr marL="342900" indent="-342900">
              <a:spcBef>
                <a:spcPct val="20000"/>
              </a:spcBef>
              <a:buFontTx/>
              <a:buChar char="•"/>
            </a:pPr>
            <a:r>
              <a:rPr lang="en-US" sz="3600" b="1">
                <a:solidFill>
                  <a:srgbClr val="FFFFFF"/>
                </a:solidFill>
              </a:rPr>
              <a:t>"No Bible, </a:t>
            </a:r>
            <a:br>
              <a:rPr lang="en-US" sz="3600" b="1">
                <a:solidFill>
                  <a:srgbClr val="FFFFFF"/>
                </a:solidFill>
              </a:rPr>
            </a:br>
            <a:r>
              <a:rPr lang="en-US" sz="3600" b="1">
                <a:solidFill>
                  <a:srgbClr val="FFFFFF"/>
                </a:solidFill>
              </a:rPr>
              <a:t>  no breakfast"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08900">
                                            <p:txEl>
                                              <p:pRg st="0" end="0"/>
                                            </p:txEl>
                                          </p:spTgt>
                                        </p:tgtEl>
                                        <p:attrNameLst>
                                          <p:attrName>style.visibility</p:attrName>
                                        </p:attrNameLst>
                                      </p:cBhvr>
                                      <p:to>
                                        <p:strVal val="visible"/>
                                      </p:to>
                                    </p:set>
                                    <p:animEffect transition="in" filter="fade">
                                      <p:cBhvr>
                                        <p:cTn id="7" dur="800" decel="100000"/>
                                        <p:tgtEl>
                                          <p:spTgt spid="208900">
                                            <p:txEl>
                                              <p:pRg st="0" end="0"/>
                                            </p:txEl>
                                          </p:spTgt>
                                        </p:tgtEl>
                                      </p:cBhvr>
                                    </p:animEffect>
                                    <p:anim calcmode="lin" valueType="num">
                                      <p:cBhvr>
                                        <p:cTn id="8" dur="800" decel="100000" fill="hold"/>
                                        <p:tgtEl>
                                          <p:spTgt spid="208900">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08900">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08900">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08900">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0890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208900">
                                            <p:txEl>
                                              <p:pRg st="1" end="1"/>
                                            </p:txEl>
                                          </p:spTgt>
                                        </p:tgtEl>
                                        <p:attrNameLst>
                                          <p:attrName>style.visibility</p:attrName>
                                        </p:attrNameLst>
                                      </p:cBhvr>
                                      <p:to>
                                        <p:strVal val="visible"/>
                                      </p:to>
                                    </p:set>
                                    <p:animEffect transition="in" filter="fade">
                                      <p:cBhvr>
                                        <p:cTn id="17" dur="800" decel="100000"/>
                                        <p:tgtEl>
                                          <p:spTgt spid="208900">
                                            <p:txEl>
                                              <p:pRg st="1" end="1"/>
                                            </p:txEl>
                                          </p:spTgt>
                                        </p:tgtEl>
                                      </p:cBhvr>
                                    </p:animEffect>
                                    <p:anim calcmode="lin" valueType="num">
                                      <p:cBhvr>
                                        <p:cTn id="18" dur="800" decel="100000" fill="hold"/>
                                        <p:tgtEl>
                                          <p:spTgt spid="208900">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08900">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08900">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08900">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08900">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208900">
                                            <p:txEl>
                                              <p:pRg st="2" end="2"/>
                                            </p:txEl>
                                          </p:spTgt>
                                        </p:tgtEl>
                                        <p:attrNameLst>
                                          <p:attrName>style.visibility</p:attrName>
                                        </p:attrNameLst>
                                      </p:cBhvr>
                                      <p:to>
                                        <p:strVal val="visible"/>
                                      </p:to>
                                    </p:set>
                                    <p:animEffect transition="in" filter="fade">
                                      <p:cBhvr>
                                        <p:cTn id="27" dur="800" decel="100000"/>
                                        <p:tgtEl>
                                          <p:spTgt spid="208900">
                                            <p:txEl>
                                              <p:pRg st="2" end="2"/>
                                            </p:txEl>
                                          </p:spTgt>
                                        </p:tgtEl>
                                      </p:cBhvr>
                                    </p:animEffect>
                                    <p:anim calcmode="lin" valueType="num">
                                      <p:cBhvr>
                                        <p:cTn id="28" dur="800" decel="100000" fill="hold"/>
                                        <p:tgtEl>
                                          <p:spTgt spid="208900">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208900">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208900">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08900">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08900">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208900">
                                            <p:txEl>
                                              <p:pRg st="3" end="3"/>
                                            </p:txEl>
                                          </p:spTgt>
                                        </p:tgtEl>
                                        <p:attrNameLst>
                                          <p:attrName>style.visibility</p:attrName>
                                        </p:attrNameLst>
                                      </p:cBhvr>
                                      <p:to>
                                        <p:strVal val="visible"/>
                                      </p:to>
                                    </p:set>
                                    <p:animEffect transition="in" filter="fade">
                                      <p:cBhvr>
                                        <p:cTn id="37" dur="800" decel="100000"/>
                                        <p:tgtEl>
                                          <p:spTgt spid="208900">
                                            <p:txEl>
                                              <p:pRg st="3" end="3"/>
                                            </p:txEl>
                                          </p:spTgt>
                                        </p:tgtEl>
                                      </p:cBhvr>
                                    </p:animEffect>
                                    <p:anim calcmode="lin" valueType="num">
                                      <p:cBhvr>
                                        <p:cTn id="38" dur="800" decel="100000" fill="hold"/>
                                        <p:tgtEl>
                                          <p:spTgt spid="208900">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208900">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208900">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08900">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08900">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0" grpId="0" build="p"/>
    </p:bld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9953" name="Rectangle 2"/>
          <p:cNvSpPr>
            <a:spLocks noGrp="1" noChangeArrowheads="1"/>
          </p:cNvSpPr>
          <p:nvPr>
            <p:ph type="title"/>
          </p:nvPr>
        </p:nvSpPr>
        <p:spPr>
          <a:xfrm>
            <a:off x="685800" y="838200"/>
            <a:ext cx="7086600" cy="1066800"/>
          </a:xfrm>
        </p:spPr>
        <p:txBody>
          <a:bodyPr/>
          <a:lstStyle/>
          <a:p>
            <a:pPr eaLnBrk="1" hangingPunct="1"/>
            <a:r>
              <a:rPr lang="en-US" sz="4000" b="1" u="sng">
                <a:solidFill>
                  <a:srgbClr val="0000FF"/>
                </a:solidFill>
                <a:latin typeface="Arial" charset="0"/>
                <a:ea typeface="Osaka" charset="0"/>
                <a:cs typeface="Osaka" charset="0"/>
              </a:rPr>
              <a:t>Scriptural References </a:t>
            </a:r>
            <a:br>
              <a:rPr lang="en-US" sz="4000" b="1" u="sng">
                <a:solidFill>
                  <a:srgbClr val="0000FF"/>
                </a:solidFill>
                <a:latin typeface="Arial" charset="0"/>
                <a:ea typeface="Osaka" charset="0"/>
                <a:cs typeface="Osaka" charset="0"/>
              </a:rPr>
            </a:br>
            <a:r>
              <a:rPr lang="en-US" sz="4000" b="1" u="sng">
                <a:solidFill>
                  <a:srgbClr val="0000FF"/>
                </a:solidFill>
                <a:latin typeface="Arial" charset="0"/>
                <a:ea typeface="Osaka" charset="0"/>
                <a:cs typeface="Osaka" charset="0"/>
              </a:rPr>
              <a:t>on Tongues:</a:t>
            </a:r>
            <a:endParaRPr lang="en-AU" sz="3600" u="sng">
              <a:solidFill>
                <a:srgbClr val="0000FF"/>
              </a:solidFill>
              <a:latin typeface="Arial" charset="0"/>
              <a:ea typeface="Osaka" charset="0"/>
              <a:cs typeface="Osaka" charset="0"/>
            </a:endParaRPr>
          </a:p>
        </p:txBody>
      </p:sp>
      <p:sp>
        <p:nvSpPr>
          <p:cNvPr id="593923" name="Rectangle 3"/>
          <p:cNvSpPr>
            <a:spLocks noGrp="1" noChangeArrowheads="1"/>
          </p:cNvSpPr>
          <p:nvPr>
            <p:ph type="body" idx="1"/>
          </p:nvPr>
        </p:nvSpPr>
        <p:spPr>
          <a:xfrm>
            <a:off x="2209800" y="2057400"/>
            <a:ext cx="6934200" cy="3200400"/>
          </a:xfrm>
        </p:spPr>
        <p:txBody>
          <a:bodyPr/>
          <a:lstStyle/>
          <a:p>
            <a:pPr eaLnBrk="1" hangingPunct="1">
              <a:buClr>
                <a:srgbClr val="0000FF"/>
              </a:buClr>
              <a:buFont typeface="Wingdings" charset="0"/>
              <a:buChar char="v"/>
            </a:pPr>
            <a:r>
              <a:rPr lang="en-US" b="1">
                <a:solidFill>
                  <a:srgbClr val="FF0000"/>
                </a:solidFill>
                <a:latin typeface="Arial" charset="0"/>
                <a:ea typeface="Osaka" charset="0"/>
                <a:cs typeface="Osaka" charset="0"/>
              </a:rPr>
              <a:t>Acts 2:1-13</a:t>
            </a:r>
            <a:r>
              <a:rPr lang="en-US">
                <a:solidFill>
                  <a:srgbClr val="FF0000"/>
                </a:solidFill>
                <a:latin typeface="Arial" charset="0"/>
                <a:ea typeface="Osaka" charset="0"/>
                <a:cs typeface="Osaka" charset="0"/>
              </a:rPr>
              <a:t> Pentecost Jews</a:t>
            </a:r>
          </a:p>
          <a:p>
            <a:pPr eaLnBrk="1" hangingPunct="1">
              <a:buClr>
                <a:srgbClr val="0000FF"/>
              </a:buClr>
              <a:buFont typeface="Wingdings" charset="0"/>
              <a:buChar char="v"/>
            </a:pPr>
            <a:r>
              <a:rPr lang="en-US" b="1">
                <a:solidFill>
                  <a:srgbClr val="FF0000"/>
                </a:solidFill>
                <a:latin typeface="Arial" charset="0"/>
                <a:ea typeface="Osaka" charset="0"/>
                <a:cs typeface="Osaka" charset="0"/>
              </a:rPr>
              <a:t>Acts 10:44-47; 11:15-18</a:t>
            </a:r>
            <a:r>
              <a:rPr lang="en-US">
                <a:solidFill>
                  <a:srgbClr val="FF0000"/>
                </a:solidFill>
                <a:latin typeface="Arial" charset="0"/>
                <a:ea typeface="Osaka" charset="0"/>
                <a:cs typeface="Osaka" charset="0"/>
              </a:rPr>
              <a:t> Cornelius</a:t>
            </a:r>
          </a:p>
          <a:p>
            <a:pPr eaLnBrk="1" hangingPunct="1">
              <a:buClr>
                <a:srgbClr val="0000FF"/>
              </a:buClr>
              <a:buFont typeface="Wingdings" charset="0"/>
              <a:buChar char="v"/>
            </a:pPr>
            <a:r>
              <a:rPr lang="en-US" b="1">
                <a:solidFill>
                  <a:srgbClr val="FF0000"/>
                </a:solidFill>
                <a:latin typeface="Arial" charset="0"/>
                <a:ea typeface="Osaka" charset="0"/>
                <a:cs typeface="Osaka" charset="0"/>
              </a:rPr>
              <a:t>Acts 19:1-7</a:t>
            </a:r>
            <a:r>
              <a:rPr lang="en-US">
                <a:solidFill>
                  <a:srgbClr val="FF0000"/>
                </a:solidFill>
                <a:latin typeface="Arial" charset="0"/>
                <a:ea typeface="Osaka" charset="0"/>
                <a:cs typeface="Osaka" charset="0"/>
              </a:rPr>
              <a:t> John</a:t>
            </a:r>
            <a:r>
              <a:rPr lang="fr-FR">
                <a:solidFill>
                  <a:srgbClr val="FF0000"/>
                </a:solidFill>
                <a:latin typeface="Arial" charset="0"/>
                <a:ea typeface="Osaka" charset="0"/>
                <a:cs typeface="Osaka" charset="0"/>
              </a:rPr>
              <a:t>'</a:t>
            </a:r>
            <a:r>
              <a:rPr lang="en-US">
                <a:solidFill>
                  <a:srgbClr val="FF0000"/>
                </a:solidFill>
                <a:latin typeface="Arial" charset="0"/>
                <a:ea typeface="Osaka" charset="0"/>
                <a:cs typeface="Osaka" charset="0"/>
              </a:rPr>
              <a:t>s Disciples</a:t>
            </a:r>
          </a:p>
          <a:p>
            <a:pPr eaLnBrk="1" hangingPunct="1">
              <a:buClr>
                <a:srgbClr val="0000FF"/>
              </a:buClr>
              <a:buFont typeface="Wingdings" charset="0"/>
              <a:buChar char="v"/>
            </a:pPr>
            <a:r>
              <a:rPr lang="en-US" b="1">
                <a:solidFill>
                  <a:srgbClr val="FF0000"/>
                </a:solidFill>
                <a:latin typeface="Arial" charset="0"/>
                <a:ea typeface="Osaka" charset="0"/>
                <a:cs typeface="Osaka" charset="0"/>
              </a:rPr>
              <a:t>1 Cor. 12–14 </a:t>
            </a:r>
            <a:r>
              <a:rPr lang="en-US">
                <a:solidFill>
                  <a:srgbClr val="FF0000"/>
                </a:solidFill>
                <a:latin typeface="Arial" charset="0"/>
                <a:ea typeface="Osaka" charset="0"/>
                <a:cs typeface="Osaka" charset="0"/>
              </a:rPr>
              <a:t>Misuse of Tongues</a:t>
            </a:r>
            <a:endParaRPr lang="en-AU">
              <a:solidFill>
                <a:srgbClr val="FF0000"/>
              </a:solidFill>
              <a:latin typeface="Arial" charset="0"/>
              <a:ea typeface="Osaka" charset="0"/>
              <a:cs typeface="Osaka" charset="0"/>
            </a:endParaRPr>
          </a:p>
        </p:txBody>
      </p:sp>
      <p:pic>
        <p:nvPicPr>
          <p:cNvPr id="509955" name="Picture 5" descr="dove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1981200"/>
            <a:ext cx="1709738"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3923">
                                            <p:txEl>
                                              <p:pRg st="0" end="0"/>
                                            </p:txEl>
                                          </p:spTgt>
                                        </p:tgtEl>
                                        <p:attrNameLst>
                                          <p:attrName>style.visibility</p:attrName>
                                        </p:attrNameLst>
                                      </p:cBhvr>
                                      <p:to>
                                        <p:strVal val="visible"/>
                                      </p:to>
                                    </p:set>
                                    <p:anim calcmode="lin" valueType="num">
                                      <p:cBhvr additive="base">
                                        <p:cTn id="7" dur="500" fill="hold"/>
                                        <p:tgtEl>
                                          <p:spTgt spid="5939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39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3923">
                                            <p:txEl>
                                              <p:pRg st="1" end="1"/>
                                            </p:txEl>
                                          </p:spTgt>
                                        </p:tgtEl>
                                        <p:attrNameLst>
                                          <p:attrName>style.visibility</p:attrName>
                                        </p:attrNameLst>
                                      </p:cBhvr>
                                      <p:to>
                                        <p:strVal val="visible"/>
                                      </p:to>
                                    </p:set>
                                    <p:anim calcmode="lin" valueType="num">
                                      <p:cBhvr additive="base">
                                        <p:cTn id="13" dur="500" fill="hold"/>
                                        <p:tgtEl>
                                          <p:spTgt spid="5939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39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3923">
                                            <p:txEl>
                                              <p:pRg st="2" end="2"/>
                                            </p:txEl>
                                          </p:spTgt>
                                        </p:tgtEl>
                                        <p:attrNameLst>
                                          <p:attrName>style.visibility</p:attrName>
                                        </p:attrNameLst>
                                      </p:cBhvr>
                                      <p:to>
                                        <p:strVal val="visible"/>
                                      </p:to>
                                    </p:set>
                                    <p:anim calcmode="lin" valueType="num">
                                      <p:cBhvr additive="base">
                                        <p:cTn id="19" dur="500" fill="hold"/>
                                        <p:tgtEl>
                                          <p:spTgt spid="5939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939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93923">
                                            <p:txEl>
                                              <p:pRg st="3" end="3"/>
                                            </p:txEl>
                                          </p:spTgt>
                                        </p:tgtEl>
                                        <p:attrNameLst>
                                          <p:attrName>style.visibility</p:attrName>
                                        </p:attrNameLst>
                                      </p:cBhvr>
                                      <p:to>
                                        <p:strVal val="visible"/>
                                      </p:to>
                                    </p:set>
                                    <p:anim calcmode="lin" valueType="num">
                                      <p:cBhvr additive="base">
                                        <p:cTn id="25" dur="500" fill="hold"/>
                                        <p:tgtEl>
                                          <p:spTgt spid="59392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9392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23"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01" name="Rectangle 2"/>
          <p:cNvSpPr>
            <a:spLocks noGrp="1" noChangeArrowheads="1"/>
          </p:cNvSpPr>
          <p:nvPr>
            <p:ph type="title"/>
          </p:nvPr>
        </p:nvSpPr>
        <p:spPr>
          <a:xfrm>
            <a:off x="457200" y="457200"/>
            <a:ext cx="8229600" cy="762000"/>
          </a:xfrm>
        </p:spPr>
        <p:txBody>
          <a:bodyPr/>
          <a:lstStyle/>
          <a:p>
            <a:pPr eaLnBrk="1" hangingPunct="1"/>
            <a:r>
              <a:rPr lang="en-US" sz="4800" b="1" u="sng">
                <a:solidFill>
                  <a:srgbClr val="0000FF"/>
                </a:solidFill>
                <a:latin typeface="Arial" charset="0"/>
                <a:ea typeface="Osaka" charset="0"/>
                <a:cs typeface="Osaka" charset="0"/>
              </a:rPr>
              <a:t>Six General Observations:</a:t>
            </a:r>
            <a:r>
              <a:rPr lang="en-US" sz="4800" b="1">
                <a:latin typeface="Arial" charset="0"/>
                <a:ea typeface="Osaka" charset="0"/>
                <a:cs typeface="Osaka" charset="0"/>
              </a:rPr>
              <a:t> </a:t>
            </a:r>
            <a:endParaRPr lang="en-AU" sz="4800" b="1">
              <a:latin typeface="Arial" charset="0"/>
              <a:ea typeface="Osaka" charset="0"/>
              <a:cs typeface="Osaka" charset="0"/>
            </a:endParaRPr>
          </a:p>
        </p:txBody>
      </p:sp>
      <p:sp>
        <p:nvSpPr>
          <p:cNvPr id="571395" name="Rectangle 3"/>
          <p:cNvSpPr>
            <a:spLocks noGrp="1" noChangeArrowheads="1"/>
          </p:cNvSpPr>
          <p:nvPr>
            <p:ph type="body" idx="1"/>
          </p:nvPr>
        </p:nvSpPr>
        <p:spPr>
          <a:xfrm>
            <a:off x="762000" y="1676400"/>
            <a:ext cx="7772400" cy="1143000"/>
          </a:xfrm>
        </p:spPr>
        <p:txBody>
          <a:bodyPr/>
          <a:lstStyle/>
          <a:p>
            <a:pPr eaLnBrk="1" hangingPunct="1">
              <a:lnSpc>
                <a:spcPct val="90000"/>
              </a:lnSpc>
              <a:buFontTx/>
              <a:buNone/>
            </a:pPr>
            <a:r>
              <a:rPr lang="en-GB">
                <a:solidFill>
                  <a:srgbClr val="0000FF"/>
                </a:solidFill>
                <a:latin typeface="Arial" charset="0"/>
                <a:ea typeface="Osaka" charset="0"/>
                <a:cs typeface="Times New Roman" charset="0"/>
              </a:rPr>
              <a:t>1. Speaking in tongues is a </a:t>
            </a:r>
            <a:r>
              <a:rPr lang="en-GB" u="sng">
                <a:solidFill>
                  <a:srgbClr val="0000FF"/>
                </a:solidFill>
                <a:latin typeface="Arial" charset="0"/>
                <a:ea typeface="Osaka" charset="0"/>
                <a:cs typeface="Times New Roman" charset="0"/>
              </a:rPr>
              <a:t>sign of salvation</a:t>
            </a:r>
            <a:r>
              <a:rPr lang="en-GB">
                <a:solidFill>
                  <a:srgbClr val="0000FF"/>
                </a:solidFill>
                <a:latin typeface="Arial" charset="0"/>
                <a:ea typeface="Osaka" charset="0"/>
                <a:cs typeface="Times New Roman" charset="0"/>
              </a:rPr>
              <a:t> (no unbeliever can genuinely speak in tongues).</a:t>
            </a:r>
            <a:endParaRPr lang="en-AU" sz="2000">
              <a:solidFill>
                <a:srgbClr val="0000FF"/>
              </a:solidFill>
              <a:latin typeface="Arial" charset="0"/>
              <a:ea typeface="Osaka" charset="0"/>
              <a:cs typeface="Osaka" charset="0"/>
            </a:endParaRPr>
          </a:p>
        </p:txBody>
      </p:sp>
      <p:sp>
        <p:nvSpPr>
          <p:cNvPr id="571397" name="Text Box 5"/>
          <p:cNvSpPr txBox="1">
            <a:spLocks noChangeArrowheads="1"/>
          </p:cNvSpPr>
          <p:nvPr/>
        </p:nvSpPr>
        <p:spPr bwMode="auto">
          <a:xfrm>
            <a:off x="838200" y="3276600"/>
            <a:ext cx="7696200" cy="209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77825" indent="-3778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rgbClr val="0000FF"/>
              </a:buClr>
              <a:buSzPct val="75000"/>
              <a:buFont typeface="Wingdings" charset="0"/>
              <a:buChar char="v"/>
            </a:pPr>
            <a:r>
              <a:rPr lang="en-US" b="1">
                <a:solidFill>
                  <a:srgbClr val="FF0000"/>
                </a:solidFill>
                <a:ea typeface="Osaka" charset="0"/>
                <a:cs typeface="Osaka" charset="0"/>
              </a:rPr>
              <a:t>Mark 16:17</a:t>
            </a:r>
            <a:r>
              <a:rPr lang="en-US">
                <a:solidFill>
                  <a:srgbClr val="FF0000"/>
                </a:solidFill>
                <a:ea typeface="Osaka" charset="0"/>
                <a:cs typeface="Osaka" charset="0"/>
              </a:rPr>
              <a:t> "</a:t>
            </a:r>
            <a:r>
              <a:rPr lang="en-US" b="1">
                <a:solidFill>
                  <a:srgbClr val="FF0000"/>
                </a:solidFill>
                <a:ea typeface="Osaka" charset="0"/>
                <a:cs typeface="Osaka" charset="0"/>
              </a:rPr>
              <a:t>These signs will accompany those who have believed:</a:t>
            </a:r>
            <a:r>
              <a:rPr lang="en-US">
                <a:solidFill>
                  <a:srgbClr val="FF0000"/>
                </a:solidFill>
                <a:ea typeface="Osaka" charset="0"/>
                <a:cs typeface="Osaka" charset="0"/>
              </a:rPr>
              <a:t> in My name they will cast out demons, </a:t>
            </a:r>
            <a:r>
              <a:rPr lang="en-US" b="1">
                <a:solidFill>
                  <a:srgbClr val="FF0000"/>
                </a:solidFill>
                <a:ea typeface="Osaka" charset="0"/>
                <a:cs typeface="Osaka" charset="0"/>
              </a:rPr>
              <a:t>they will speak with new</a:t>
            </a:r>
            <a:r>
              <a:rPr lang="en-US">
                <a:solidFill>
                  <a:srgbClr val="FF0000"/>
                </a:solidFill>
                <a:ea typeface="Osaka" charset="0"/>
                <a:cs typeface="Osaka" charset="0"/>
              </a:rPr>
              <a:t> </a:t>
            </a:r>
            <a:r>
              <a:rPr lang="en-US" b="1">
                <a:solidFill>
                  <a:srgbClr val="FF0000"/>
                </a:solidFill>
                <a:ea typeface="Osaka" charset="0"/>
                <a:cs typeface="Osaka" charset="0"/>
              </a:rPr>
              <a:t>tongues</a:t>
            </a:r>
            <a:r>
              <a:rPr lang="en-US">
                <a:solidFill>
                  <a:srgbClr val="FF0000"/>
                </a:solidFill>
                <a:ea typeface="Osaka" charset="0"/>
                <a:cs typeface="Osaka" charset="0"/>
              </a:rPr>
              <a:t>; </a:t>
            </a:r>
            <a:r>
              <a:rPr lang="en-US" baseline="30000">
                <a:solidFill>
                  <a:srgbClr val="FF0000"/>
                </a:solidFill>
                <a:ea typeface="Osaka" charset="0"/>
                <a:cs typeface="Osaka" charset="0"/>
              </a:rPr>
              <a:t>18</a:t>
            </a:r>
            <a:r>
              <a:rPr lang="en-US">
                <a:solidFill>
                  <a:srgbClr val="FF0000"/>
                </a:solidFill>
                <a:ea typeface="Osaka" charset="0"/>
                <a:cs typeface="Osaka" charset="0"/>
              </a:rPr>
              <a:t>they will pick up serpents, and if they drink any deadly </a:t>
            </a:r>
            <a:r>
              <a:rPr lang="en-US" i="1">
                <a:solidFill>
                  <a:srgbClr val="FF0000"/>
                </a:solidFill>
                <a:ea typeface="Osaka" charset="0"/>
                <a:cs typeface="Osaka" charset="0"/>
              </a:rPr>
              <a:t>poison</a:t>
            </a:r>
            <a:r>
              <a:rPr lang="en-US">
                <a:solidFill>
                  <a:srgbClr val="FF0000"/>
                </a:solidFill>
                <a:ea typeface="Osaka" charset="0"/>
                <a:cs typeface="Osaka" charset="0"/>
              </a:rPr>
              <a:t>, it will not hurt them; they will lay hands on the sick, and they will recover."</a:t>
            </a:r>
            <a:endParaRPr lang="en-AU">
              <a:solidFill>
                <a:srgbClr val="FF0000"/>
              </a:solidFill>
              <a:ea typeface="Osaka" charset="0"/>
              <a:cs typeface="Osaka" charset="0"/>
            </a:endParaRPr>
          </a:p>
        </p:txBody>
      </p:sp>
      <p:pic>
        <p:nvPicPr>
          <p:cNvPr id="512004" name="Picture 8" descr="cross_shimmer_md_wht"/>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038600" y="54102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1395">
                                            <p:txEl>
                                              <p:pRg st="0" end="0"/>
                                            </p:txEl>
                                          </p:spTgt>
                                        </p:tgtEl>
                                        <p:attrNameLst>
                                          <p:attrName>style.visibility</p:attrName>
                                        </p:attrNameLst>
                                      </p:cBhvr>
                                      <p:to>
                                        <p:strVal val="visible"/>
                                      </p:to>
                                    </p:set>
                                    <p:anim calcmode="lin" valueType="num">
                                      <p:cBhvr additive="base">
                                        <p:cTn id="7" dur="500" fill="hold"/>
                                        <p:tgtEl>
                                          <p:spTgt spid="5713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713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71397"/>
                                        </p:tgtEl>
                                        <p:attrNameLst>
                                          <p:attrName>style.visibility</p:attrName>
                                        </p:attrNameLst>
                                      </p:cBhvr>
                                      <p:to>
                                        <p:strVal val="visible"/>
                                      </p:to>
                                    </p:set>
                                    <p:anim calcmode="lin" valueType="num">
                                      <p:cBhvr additive="base">
                                        <p:cTn id="13" dur="500" fill="hold"/>
                                        <p:tgtEl>
                                          <p:spTgt spid="571397"/>
                                        </p:tgtEl>
                                        <p:attrNameLst>
                                          <p:attrName>ppt_x</p:attrName>
                                        </p:attrNameLst>
                                      </p:cBhvr>
                                      <p:tavLst>
                                        <p:tav tm="0">
                                          <p:val>
                                            <p:strVal val="0-#ppt_w/2"/>
                                          </p:val>
                                        </p:tav>
                                        <p:tav tm="100000">
                                          <p:val>
                                            <p:strVal val="#ppt_x"/>
                                          </p:val>
                                        </p:tav>
                                      </p:tavLst>
                                    </p:anim>
                                    <p:anim calcmode="lin" valueType="num">
                                      <p:cBhvr additive="base">
                                        <p:cTn id="14" dur="500" fill="hold"/>
                                        <p:tgtEl>
                                          <p:spTgt spid="5713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395" grpId="0" build="p" autoUpdateAnimBg="0"/>
      <p:bldP spid="571397"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4049" name="Rectangle 3"/>
          <p:cNvSpPr>
            <a:spLocks noGrp="1" noChangeArrowheads="1"/>
          </p:cNvSpPr>
          <p:nvPr>
            <p:ph type="body" idx="1"/>
          </p:nvPr>
        </p:nvSpPr>
        <p:spPr>
          <a:xfrm>
            <a:off x="685800" y="990600"/>
            <a:ext cx="7772400" cy="3276600"/>
          </a:xfrm>
        </p:spPr>
        <p:txBody>
          <a:bodyPr/>
          <a:lstStyle/>
          <a:p>
            <a:pPr eaLnBrk="1" hangingPunct="1">
              <a:lnSpc>
                <a:spcPct val="90000"/>
              </a:lnSpc>
              <a:buClr>
                <a:srgbClr val="0000FF"/>
              </a:buClr>
              <a:buFont typeface="Wingdings" charset="0"/>
              <a:buChar char="v"/>
            </a:pPr>
            <a:r>
              <a:rPr lang="en-US" sz="2400" b="1">
                <a:solidFill>
                  <a:srgbClr val="FF0000"/>
                </a:solidFill>
                <a:latin typeface="Arial" charset="0"/>
                <a:ea typeface="Osaka" charset="0"/>
                <a:cs typeface="Times New Roman" charset="0"/>
              </a:rPr>
              <a:t>Acts 10:44</a:t>
            </a:r>
            <a:r>
              <a:rPr lang="en-US" sz="2400">
                <a:solidFill>
                  <a:srgbClr val="FF0000"/>
                </a:solidFill>
                <a:latin typeface="Arial" charset="0"/>
                <a:ea typeface="Osaka" charset="0"/>
                <a:cs typeface="Times New Roman" charset="0"/>
              </a:rPr>
              <a:t> While Peter was still speaking these words, the Holy Spirit fell upon all those who were listening to the message.  </a:t>
            </a:r>
            <a:r>
              <a:rPr lang="en-US" sz="2400" baseline="30000">
                <a:solidFill>
                  <a:srgbClr val="FF0000"/>
                </a:solidFill>
                <a:latin typeface="Arial" charset="0"/>
                <a:ea typeface="Osaka" charset="0"/>
                <a:cs typeface="Times New Roman" charset="0"/>
              </a:rPr>
              <a:t>45</a:t>
            </a:r>
            <a:r>
              <a:rPr lang="en-US" sz="2400">
                <a:solidFill>
                  <a:srgbClr val="FF0000"/>
                </a:solidFill>
                <a:latin typeface="Arial" charset="0"/>
                <a:ea typeface="Osaka" charset="0"/>
                <a:cs typeface="Times New Roman" charset="0"/>
              </a:rPr>
              <a:t>All the circumcised believers who came with Peter were amazed, because the gift of the Holy Spirit had been poured out on the Gentiles also.  </a:t>
            </a:r>
            <a:r>
              <a:rPr lang="en-US" sz="2400" baseline="30000">
                <a:solidFill>
                  <a:srgbClr val="FF0000"/>
                </a:solidFill>
                <a:latin typeface="Arial" charset="0"/>
                <a:ea typeface="Osaka" charset="0"/>
                <a:cs typeface="Times New Roman" charset="0"/>
              </a:rPr>
              <a:t>46</a:t>
            </a:r>
            <a:r>
              <a:rPr lang="en-US" sz="2400">
                <a:solidFill>
                  <a:srgbClr val="FF0000"/>
                </a:solidFill>
                <a:latin typeface="Arial" charset="0"/>
                <a:ea typeface="Osaka" charset="0"/>
                <a:cs typeface="Times New Roman" charset="0"/>
              </a:rPr>
              <a:t>For they were hearing them speaking with </a:t>
            </a:r>
            <a:r>
              <a:rPr lang="en-US" sz="2400" b="1">
                <a:solidFill>
                  <a:srgbClr val="FF0000"/>
                </a:solidFill>
                <a:latin typeface="Arial" charset="0"/>
                <a:ea typeface="Osaka" charset="0"/>
                <a:cs typeface="Times New Roman" charset="0"/>
              </a:rPr>
              <a:t>tongues</a:t>
            </a:r>
            <a:r>
              <a:rPr lang="en-US" sz="2400">
                <a:solidFill>
                  <a:srgbClr val="FF0000"/>
                </a:solidFill>
                <a:latin typeface="Arial" charset="0"/>
                <a:ea typeface="Osaka" charset="0"/>
                <a:cs typeface="Times New Roman" charset="0"/>
              </a:rPr>
              <a:t> and exalting God. (The beginning of Acts 10 records that Cornelius is already a God-fearing who prays to God daily.)   </a:t>
            </a:r>
            <a:endParaRPr lang="en-AU" sz="2400">
              <a:solidFill>
                <a:srgbClr val="FF0000"/>
              </a:solidFill>
              <a:latin typeface="Arial" charset="0"/>
              <a:ea typeface="Osaka" charset="0"/>
              <a:cs typeface="Osaka" charset="0"/>
            </a:endParaRPr>
          </a:p>
        </p:txBody>
      </p:sp>
      <p:sp>
        <p:nvSpPr>
          <p:cNvPr id="572422" name="Text Box 6"/>
          <p:cNvSpPr txBox="1">
            <a:spLocks noChangeArrowheads="1"/>
          </p:cNvSpPr>
          <p:nvPr/>
        </p:nvSpPr>
        <p:spPr bwMode="auto">
          <a:xfrm>
            <a:off x="685800" y="4276725"/>
            <a:ext cx="6248400" cy="209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63538" indent="-3635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rgbClr val="0000FF"/>
              </a:buClr>
              <a:buSzPct val="75000"/>
              <a:buFont typeface="Wingdings" charset="0"/>
              <a:buChar char="v"/>
            </a:pPr>
            <a:r>
              <a:rPr lang="en-US" b="1">
                <a:solidFill>
                  <a:srgbClr val="FF0000"/>
                </a:solidFill>
                <a:ea typeface="Osaka" charset="0"/>
                <a:cs typeface="Osaka" charset="0"/>
              </a:rPr>
              <a:t>Acts 19:5</a:t>
            </a:r>
            <a:r>
              <a:rPr lang="en-US">
                <a:solidFill>
                  <a:srgbClr val="FF0000"/>
                </a:solidFill>
                <a:ea typeface="Osaka" charset="0"/>
                <a:cs typeface="Osaka" charset="0"/>
              </a:rPr>
              <a:t> When they heard this, they were baptized in the name of the Lord Jesus.  </a:t>
            </a:r>
            <a:r>
              <a:rPr lang="en-US" baseline="30000">
                <a:solidFill>
                  <a:srgbClr val="FF0000"/>
                </a:solidFill>
                <a:ea typeface="Osaka" charset="0"/>
                <a:cs typeface="Osaka" charset="0"/>
              </a:rPr>
              <a:t>6</a:t>
            </a:r>
            <a:r>
              <a:rPr lang="en-US">
                <a:solidFill>
                  <a:srgbClr val="FF0000"/>
                </a:solidFill>
                <a:ea typeface="Osaka" charset="0"/>
                <a:cs typeface="Osaka" charset="0"/>
              </a:rPr>
              <a:t>And when Paul had laid his hands upon them, the Holy Spirit came on them, and they </a:t>
            </a:r>
            <a:r>
              <a:rPr lang="en-US" b="1" i="1">
                <a:solidFill>
                  <a:srgbClr val="FF0000"/>
                </a:solidFill>
                <a:ea typeface="Osaka" charset="0"/>
                <a:cs typeface="Osaka" charset="0"/>
              </a:rPr>
              <a:t>began </a:t>
            </a:r>
            <a:r>
              <a:rPr lang="en-US" b="1">
                <a:solidFill>
                  <a:srgbClr val="FF0000"/>
                </a:solidFill>
                <a:ea typeface="Osaka" charset="0"/>
                <a:cs typeface="Osaka" charset="0"/>
              </a:rPr>
              <a:t>speaking with tongues</a:t>
            </a:r>
            <a:r>
              <a:rPr lang="en-US">
                <a:solidFill>
                  <a:srgbClr val="FF0000"/>
                </a:solidFill>
                <a:ea typeface="Osaka" charset="0"/>
                <a:cs typeface="Osaka" charset="0"/>
              </a:rPr>
              <a:t> and prophesying.</a:t>
            </a:r>
          </a:p>
          <a:p>
            <a:pPr eaLnBrk="1" hangingPunct="1"/>
            <a:endParaRPr lang="en-AU">
              <a:solidFill>
                <a:srgbClr val="000000"/>
              </a:solidFill>
              <a:ea typeface="Osaka" charset="0"/>
              <a:cs typeface="Osaka" charset="0"/>
            </a:endParaRPr>
          </a:p>
        </p:txBody>
      </p:sp>
      <p:pic>
        <p:nvPicPr>
          <p:cNvPr id="514051" name="Picture 7" descr="cross_shimmer_md_wht"/>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086600" y="47244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4052" name="Rectangle 9"/>
          <p:cNvSpPr>
            <a:spLocks noGrp="1" noChangeArrowheads="1"/>
          </p:cNvSpPr>
          <p:nvPr>
            <p:ph type="title"/>
          </p:nvPr>
        </p:nvSpPr>
        <p:spPr>
          <a:xfrm>
            <a:off x="685800" y="0"/>
            <a:ext cx="7772400" cy="762000"/>
          </a:xfrm>
        </p:spPr>
        <p:txBody>
          <a:bodyPr/>
          <a:lstStyle/>
          <a:p>
            <a:pPr eaLnBrk="1" hangingPunct="1"/>
            <a:r>
              <a:rPr lang="en-GB" sz="3200" u="sng">
                <a:solidFill>
                  <a:srgbClr val="0000FF"/>
                </a:solidFill>
                <a:latin typeface="Arial" charset="0"/>
                <a:ea typeface="Osaka" charset="0"/>
                <a:cs typeface="Times New Roman" charset="0"/>
              </a:rPr>
              <a:t>Sign of salvation (continued)</a:t>
            </a:r>
            <a:endParaRPr lang="en-US" sz="3200">
              <a:latin typeface="Arial" charset="0"/>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72422"/>
                                        </p:tgtEl>
                                        <p:attrNameLst>
                                          <p:attrName>style.visibility</p:attrName>
                                        </p:attrNameLst>
                                      </p:cBhvr>
                                      <p:to>
                                        <p:strVal val="visible"/>
                                      </p:to>
                                    </p:set>
                                    <p:anim calcmode="lin" valueType="num">
                                      <p:cBhvr additive="base">
                                        <p:cTn id="7" dur="500" fill="hold"/>
                                        <p:tgtEl>
                                          <p:spTgt spid="572422"/>
                                        </p:tgtEl>
                                        <p:attrNameLst>
                                          <p:attrName>ppt_x</p:attrName>
                                        </p:attrNameLst>
                                      </p:cBhvr>
                                      <p:tavLst>
                                        <p:tav tm="0">
                                          <p:val>
                                            <p:strVal val="1+#ppt_w/2"/>
                                          </p:val>
                                        </p:tav>
                                        <p:tav tm="100000">
                                          <p:val>
                                            <p:strVal val="#ppt_x"/>
                                          </p:val>
                                        </p:tav>
                                      </p:tavLst>
                                    </p:anim>
                                    <p:anim calcmode="lin" valueType="num">
                                      <p:cBhvr additive="base">
                                        <p:cTn id="8" dur="500" fill="hold"/>
                                        <p:tgtEl>
                                          <p:spTgt spid="5724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422"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6097" name="Rectangle 2"/>
          <p:cNvSpPr>
            <a:spLocks noGrp="1" noChangeArrowheads="1"/>
          </p:cNvSpPr>
          <p:nvPr>
            <p:ph type="title"/>
          </p:nvPr>
        </p:nvSpPr>
        <p:spPr>
          <a:xfrm>
            <a:off x="533400" y="762000"/>
            <a:ext cx="8229600" cy="1143000"/>
          </a:xfrm>
        </p:spPr>
        <p:txBody>
          <a:bodyPr/>
          <a:lstStyle/>
          <a:p>
            <a:pPr eaLnBrk="1" hangingPunct="1"/>
            <a:r>
              <a:rPr lang="en-US" sz="3600">
                <a:solidFill>
                  <a:srgbClr val="0000FF"/>
                </a:solidFill>
                <a:latin typeface="Arial" charset="0"/>
                <a:ea typeface="Osaka" charset="0"/>
                <a:cs typeface="Times New Roman" charset="0"/>
              </a:rPr>
              <a:t>2. Tongues is a manifestation and empowerment of the </a:t>
            </a:r>
            <a:r>
              <a:rPr lang="en-US" sz="3600" u="sng">
                <a:solidFill>
                  <a:srgbClr val="0000FF"/>
                </a:solidFill>
                <a:latin typeface="Arial" charset="0"/>
                <a:ea typeface="Osaka" charset="0"/>
                <a:cs typeface="Times New Roman" charset="0"/>
              </a:rPr>
              <a:t>Holy Spirit</a:t>
            </a:r>
            <a:r>
              <a:rPr lang="en-US" sz="3600">
                <a:solidFill>
                  <a:srgbClr val="0000FF"/>
                </a:solidFill>
                <a:latin typeface="Arial" charset="0"/>
                <a:ea typeface="Osaka" charset="0"/>
                <a:cs typeface="Times New Roman" charset="0"/>
              </a:rPr>
              <a:t>.</a:t>
            </a:r>
            <a:r>
              <a:rPr lang="en-US" sz="3600" b="1">
                <a:solidFill>
                  <a:srgbClr val="0000FF"/>
                </a:solidFill>
                <a:latin typeface="Arial" charset="0"/>
                <a:ea typeface="Osaka" charset="0"/>
                <a:cs typeface="Times New Roman" charset="0"/>
              </a:rPr>
              <a:t>  </a:t>
            </a:r>
            <a:endParaRPr lang="en-AU" sz="3600" b="1">
              <a:solidFill>
                <a:srgbClr val="0000FF"/>
              </a:solidFill>
              <a:latin typeface="Arial" charset="0"/>
              <a:ea typeface="Osaka" charset="0"/>
              <a:cs typeface="Times New Roman" charset="0"/>
            </a:endParaRPr>
          </a:p>
        </p:txBody>
      </p:sp>
      <p:sp>
        <p:nvSpPr>
          <p:cNvPr id="573443" name="Rectangle 3"/>
          <p:cNvSpPr>
            <a:spLocks noGrp="1" noChangeArrowheads="1"/>
          </p:cNvSpPr>
          <p:nvPr>
            <p:ph type="body" idx="1"/>
          </p:nvPr>
        </p:nvSpPr>
        <p:spPr>
          <a:xfrm>
            <a:off x="838200" y="2286000"/>
            <a:ext cx="7467600" cy="1371600"/>
          </a:xfrm>
        </p:spPr>
        <p:txBody>
          <a:bodyPr/>
          <a:lstStyle/>
          <a:p>
            <a:pPr eaLnBrk="1" hangingPunct="1">
              <a:buClr>
                <a:srgbClr val="0000FF"/>
              </a:buClr>
              <a:buFont typeface="Wingdings" charset="0"/>
              <a:buChar char="v"/>
            </a:pPr>
            <a:r>
              <a:rPr lang="en-US" sz="2400" b="1">
                <a:solidFill>
                  <a:srgbClr val="FF0000"/>
                </a:solidFill>
                <a:latin typeface="Arial" charset="0"/>
                <a:ea typeface="Osaka" charset="0"/>
                <a:cs typeface="Times New Roman" charset="0"/>
              </a:rPr>
              <a:t>Acts 2:4</a:t>
            </a:r>
            <a:r>
              <a:rPr lang="en-US" sz="2400">
                <a:solidFill>
                  <a:srgbClr val="FF0000"/>
                </a:solidFill>
                <a:latin typeface="Arial" charset="0"/>
                <a:ea typeface="Osaka" charset="0"/>
                <a:cs typeface="Times New Roman" charset="0"/>
              </a:rPr>
              <a:t> And they were all filled with the Holy Spirit and began to speak with other </a:t>
            </a:r>
            <a:r>
              <a:rPr lang="en-US" sz="2400" b="1">
                <a:solidFill>
                  <a:srgbClr val="FF0000"/>
                </a:solidFill>
                <a:latin typeface="Arial" charset="0"/>
                <a:ea typeface="Osaka" charset="0"/>
                <a:cs typeface="Times New Roman" charset="0"/>
              </a:rPr>
              <a:t>tongues</a:t>
            </a:r>
            <a:r>
              <a:rPr lang="en-US" sz="2400">
                <a:solidFill>
                  <a:srgbClr val="FF0000"/>
                </a:solidFill>
                <a:latin typeface="Arial" charset="0"/>
                <a:ea typeface="Osaka" charset="0"/>
                <a:cs typeface="Times New Roman" charset="0"/>
              </a:rPr>
              <a:t>, as the Spirit was giving them utterance.</a:t>
            </a:r>
            <a:endParaRPr lang="en-AU" sz="2400">
              <a:solidFill>
                <a:srgbClr val="FF0000"/>
              </a:solidFill>
              <a:latin typeface="Arial" charset="0"/>
              <a:ea typeface="Osaka" charset="0"/>
              <a:cs typeface="Osaka" charset="0"/>
            </a:endParaRPr>
          </a:p>
        </p:txBody>
      </p:sp>
      <p:sp>
        <p:nvSpPr>
          <p:cNvPr id="573444" name="Text Box 4"/>
          <p:cNvSpPr txBox="1">
            <a:spLocks noChangeArrowheads="1"/>
          </p:cNvSpPr>
          <p:nvPr/>
        </p:nvSpPr>
        <p:spPr bwMode="auto">
          <a:xfrm>
            <a:off x="838200" y="3733800"/>
            <a:ext cx="4267200" cy="228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98463" indent="-3984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FF"/>
              </a:buClr>
              <a:buSzPct val="75000"/>
              <a:buFont typeface="Wingdings" charset="0"/>
              <a:buChar char="v"/>
            </a:pPr>
            <a:r>
              <a:rPr lang="en-US" b="1">
                <a:solidFill>
                  <a:srgbClr val="FF0000"/>
                </a:solidFill>
                <a:ea typeface="Osaka" charset="0"/>
                <a:cs typeface="Osaka" charset="0"/>
              </a:rPr>
              <a:t>Acts 19:6</a:t>
            </a:r>
            <a:r>
              <a:rPr lang="en-US">
                <a:solidFill>
                  <a:srgbClr val="FF0000"/>
                </a:solidFill>
                <a:ea typeface="Osaka" charset="0"/>
                <a:cs typeface="Osaka" charset="0"/>
              </a:rPr>
              <a:t> And when Paul had laid his hands upon them, the Holy Spirit came on them, and they </a:t>
            </a:r>
            <a:r>
              <a:rPr lang="en-US" i="1">
                <a:solidFill>
                  <a:srgbClr val="FF0000"/>
                </a:solidFill>
                <a:ea typeface="Osaka" charset="0"/>
                <a:cs typeface="Osaka" charset="0"/>
              </a:rPr>
              <a:t>began </a:t>
            </a:r>
            <a:r>
              <a:rPr lang="en-US">
                <a:solidFill>
                  <a:srgbClr val="FF0000"/>
                </a:solidFill>
                <a:ea typeface="Osaka" charset="0"/>
                <a:cs typeface="Osaka" charset="0"/>
              </a:rPr>
              <a:t>speaking with </a:t>
            </a:r>
            <a:r>
              <a:rPr lang="en-US" b="1">
                <a:solidFill>
                  <a:srgbClr val="FF0000"/>
                </a:solidFill>
                <a:ea typeface="Osaka" charset="0"/>
                <a:cs typeface="Osaka" charset="0"/>
              </a:rPr>
              <a:t>tongues</a:t>
            </a:r>
            <a:r>
              <a:rPr lang="en-US">
                <a:solidFill>
                  <a:srgbClr val="FF0000"/>
                </a:solidFill>
                <a:ea typeface="Osaka" charset="0"/>
                <a:cs typeface="Osaka" charset="0"/>
              </a:rPr>
              <a:t> and prophesying.</a:t>
            </a:r>
            <a:endParaRPr lang="en-AU">
              <a:solidFill>
                <a:srgbClr val="FF0000"/>
              </a:solidFill>
              <a:ea typeface="Osaka" charset="0"/>
              <a:cs typeface="Osaka" charset="0"/>
            </a:endParaRPr>
          </a:p>
        </p:txBody>
      </p:sp>
      <p:pic>
        <p:nvPicPr>
          <p:cNvPr id="516100" name="Picture 7" descr="outpouring of the HS on Penteco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400" y="3962400"/>
            <a:ext cx="28956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73443">
                                            <p:txEl>
                                              <p:pRg st="0" end="0"/>
                                            </p:txEl>
                                          </p:spTgt>
                                        </p:tgtEl>
                                        <p:attrNameLst>
                                          <p:attrName>style.visibility</p:attrName>
                                        </p:attrNameLst>
                                      </p:cBhvr>
                                      <p:to>
                                        <p:strVal val="visible"/>
                                      </p:to>
                                    </p:set>
                                    <p:anim calcmode="lin" valueType="num">
                                      <p:cBhvr additive="base">
                                        <p:cTn id="7" dur="500" fill="hold"/>
                                        <p:tgtEl>
                                          <p:spTgt spid="57344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734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573444"/>
                                        </p:tgtEl>
                                        <p:attrNameLst>
                                          <p:attrName>style.visibility</p:attrName>
                                        </p:attrNameLst>
                                      </p:cBhvr>
                                      <p:to>
                                        <p:strVal val="visible"/>
                                      </p:to>
                                    </p:set>
                                    <p:anim calcmode="lin" valueType="num">
                                      <p:cBhvr additive="base">
                                        <p:cTn id="13" dur="500" fill="hold"/>
                                        <p:tgtEl>
                                          <p:spTgt spid="573444"/>
                                        </p:tgtEl>
                                        <p:attrNameLst>
                                          <p:attrName>ppt_x</p:attrName>
                                        </p:attrNameLst>
                                      </p:cBhvr>
                                      <p:tavLst>
                                        <p:tav tm="0">
                                          <p:val>
                                            <p:strVal val="0-#ppt_w/2"/>
                                          </p:val>
                                        </p:tav>
                                        <p:tav tm="100000">
                                          <p:val>
                                            <p:strVal val="#ppt_x"/>
                                          </p:val>
                                        </p:tav>
                                      </p:tavLst>
                                    </p:anim>
                                    <p:anim calcmode="lin" valueType="num">
                                      <p:cBhvr additive="base">
                                        <p:cTn id="14" dur="500" fill="hold"/>
                                        <p:tgtEl>
                                          <p:spTgt spid="5734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43" grpId="0" build="p" autoUpdateAnimBg="0"/>
      <p:bldP spid="573444"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8145" name="Rectangle 2"/>
          <p:cNvSpPr>
            <a:spLocks noGrp="1" noChangeArrowheads="1"/>
          </p:cNvSpPr>
          <p:nvPr>
            <p:ph type="title"/>
          </p:nvPr>
        </p:nvSpPr>
        <p:spPr>
          <a:xfrm>
            <a:off x="228600" y="381000"/>
            <a:ext cx="8610600" cy="1143000"/>
          </a:xfrm>
        </p:spPr>
        <p:txBody>
          <a:bodyPr/>
          <a:lstStyle/>
          <a:p>
            <a:pPr eaLnBrk="1" hangingPunct="1"/>
            <a:r>
              <a:rPr lang="en-US" sz="3600">
                <a:solidFill>
                  <a:srgbClr val="0000FF"/>
                </a:solidFill>
                <a:latin typeface="Arial" charset="0"/>
                <a:ea typeface="Osaka" charset="0"/>
                <a:cs typeface="Times New Roman" charset="0"/>
              </a:rPr>
              <a:t>3. Tongues </a:t>
            </a:r>
            <a:r>
              <a:rPr lang="en-US" sz="3600" u="sng">
                <a:solidFill>
                  <a:srgbClr val="0000FF"/>
                </a:solidFill>
                <a:latin typeface="Arial" charset="0"/>
                <a:ea typeface="Osaka" charset="0"/>
                <a:cs typeface="Times New Roman" charset="0"/>
              </a:rPr>
              <a:t>exalt</a:t>
            </a:r>
            <a:r>
              <a:rPr lang="en-US" sz="3600">
                <a:solidFill>
                  <a:srgbClr val="0000FF"/>
                </a:solidFill>
                <a:latin typeface="Arial" charset="0"/>
                <a:ea typeface="Osaka" charset="0"/>
                <a:cs typeface="Times New Roman" charset="0"/>
              </a:rPr>
              <a:t> God and </a:t>
            </a:r>
            <a:r>
              <a:rPr lang="en-US" sz="3600" u="sng">
                <a:solidFill>
                  <a:srgbClr val="0000FF"/>
                </a:solidFill>
                <a:latin typeface="Arial" charset="0"/>
                <a:ea typeface="Osaka" charset="0"/>
                <a:cs typeface="Times New Roman" charset="0"/>
              </a:rPr>
              <a:t>pray</a:t>
            </a:r>
            <a:r>
              <a:rPr lang="en-US" sz="3600">
                <a:solidFill>
                  <a:srgbClr val="0000FF"/>
                </a:solidFill>
                <a:latin typeface="Arial" charset="0"/>
                <a:ea typeface="Osaka" charset="0"/>
                <a:cs typeface="Times New Roman" charset="0"/>
              </a:rPr>
              <a:t> to him.</a:t>
            </a:r>
            <a:r>
              <a:rPr lang="en-US" sz="3600">
                <a:latin typeface="Arial" charset="0"/>
                <a:ea typeface="Osaka" charset="0"/>
                <a:cs typeface="Times New Roman" charset="0"/>
              </a:rPr>
              <a:t> </a:t>
            </a:r>
            <a:endParaRPr lang="en-AU" sz="3600">
              <a:latin typeface="Arial" charset="0"/>
              <a:ea typeface="Osaka" charset="0"/>
              <a:cs typeface="Times New Roman" charset="0"/>
            </a:endParaRPr>
          </a:p>
        </p:txBody>
      </p:sp>
      <p:sp>
        <p:nvSpPr>
          <p:cNvPr id="574467" name="Rectangle 3"/>
          <p:cNvSpPr>
            <a:spLocks noGrp="1" noChangeArrowheads="1"/>
          </p:cNvSpPr>
          <p:nvPr>
            <p:ph type="body" idx="1"/>
          </p:nvPr>
        </p:nvSpPr>
        <p:spPr>
          <a:xfrm>
            <a:off x="762000" y="1676400"/>
            <a:ext cx="8153400" cy="1143000"/>
          </a:xfrm>
        </p:spPr>
        <p:txBody>
          <a:bodyPr/>
          <a:lstStyle/>
          <a:p>
            <a:pPr eaLnBrk="1" hangingPunct="1">
              <a:lnSpc>
                <a:spcPct val="90000"/>
              </a:lnSpc>
              <a:buClr>
                <a:srgbClr val="0000FF"/>
              </a:buClr>
              <a:buFont typeface="Wingdings" charset="0"/>
              <a:buChar char="v"/>
            </a:pPr>
            <a:r>
              <a:rPr lang="en-US" sz="2400">
                <a:solidFill>
                  <a:srgbClr val="FF0000"/>
                </a:solidFill>
                <a:latin typeface="Arial" charset="0"/>
                <a:ea typeface="Osaka" charset="0"/>
                <a:cs typeface="Times New Roman" charset="0"/>
              </a:rPr>
              <a:t>Acts 2:11 Cretans and Arabs-- we hear them in our </a:t>
            </a:r>
            <a:r>
              <a:rPr lang="en-US" sz="2400" i="1">
                <a:solidFill>
                  <a:srgbClr val="FF0000"/>
                </a:solidFill>
                <a:latin typeface="Arial" charset="0"/>
                <a:ea typeface="Osaka" charset="0"/>
                <a:cs typeface="Times New Roman" charset="0"/>
              </a:rPr>
              <a:t>own </a:t>
            </a:r>
            <a:r>
              <a:rPr lang="en-US" sz="2400" b="1">
                <a:solidFill>
                  <a:srgbClr val="FF0000"/>
                </a:solidFill>
                <a:latin typeface="Arial" charset="0"/>
                <a:ea typeface="Osaka" charset="0"/>
                <a:cs typeface="Times New Roman" charset="0"/>
              </a:rPr>
              <a:t>tongues</a:t>
            </a:r>
            <a:r>
              <a:rPr lang="en-US" sz="2400">
                <a:solidFill>
                  <a:srgbClr val="FF0000"/>
                </a:solidFill>
                <a:latin typeface="Arial" charset="0"/>
                <a:ea typeface="Osaka" charset="0"/>
                <a:cs typeface="Times New Roman" charset="0"/>
              </a:rPr>
              <a:t> </a:t>
            </a:r>
            <a:r>
              <a:rPr lang="en-US" sz="2400" b="1">
                <a:solidFill>
                  <a:srgbClr val="FF0000"/>
                </a:solidFill>
                <a:latin typeface="Arial" charset="0"/>
                <a:ea typeface="Osaka" charset="0"/>
                <a:cs typeface="Times New Roman" charset="0"/>
              </a:rPr>
              <a:t>speaking of the mighty deeds of God</a:t>
            </a:r>
            <a:r>
              <a:rPr lang="en-US" sz="2400">
                <a:solidFill>
                  <a:srgbClr val="FF0000"/>
                </a:solidFill>
                <a:latin typeface="Arial" charset="0"/>
                <a:ea typeface="Osaka" charset="0"/>
                <a:cs typeface="Times New Roman" charset="0"/>
              </a:rPr>
              <a:t>.</a:t>
            </a:r>
            <a:endParaRPr lang="en-GB" sz="2400">
              <a:solidFill>
                <a:srgbClr val="FF0000"/>
              </a:solidFill>
              <a:latin typeface="Arial" charset="0"/>
              <a:ea typeface="Osaka" charset="0"/>
              <a:cs typeface="Times New Roman" charset="0"/>
            </a:endParaRPr>
          </a:p>
          <a:p>
            <a:pPr eaLnBrk="1" hangingPunct="1">
              <a:lnSpc>
                <a:spcPct val="90000"/>
              </a:lnSpc>
              <a:buClr>
                <a:srgbClr val="0000FF"/>
              </a:buClr>
              <a:buFont typeface="Wingdings" charset="0"/>
              <a:buChar char="v"/>
            </a:pPr>
            <a:endParaRPr lang="en-AU" sz="2400">
              <a:solidFill>
                <a:srgbClr val="FF0000"/>
              </a:solidFill>
              <a:latin typeface="Arial" charset="0"/>
              <a:ea typeface="Osaka" charset="0"/>
              <a:cs typeface="Osaka" charset="0"/>
            </a:endParaRPr>
          </a:p>
        </p:txBody>
      </p:sp>
      <p:sp>
        <p:nvSpPr>
          <p:cNvPr id="574468" name="Text Box 4"/>
          <p:cNvSpPr txBox="1">
            <a:spLocks noChangeArrowheads="1"/>
          </p:cNvSpPr>
          <p:nvPr/>
        </p:nvSpPr>
        <p:spPr bwMode="auto">
          <a:xfrm>
            <a:off x="762000" y="2667000"/>
            <a:ext cx="8074025"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98463" indent="-3984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FF"/>
              </a:buClr>
              <a:buSzPct val="75000"/>
              <a:buFont typeface="Wingdings" charset="0"/>
              <a:buChar char="v"/>
            </a:pPr>
            <a:r>
              <a:rPr lang="en-US">
                <a:solidFill>
                  <a:srgbClr val="FF0000"/>
                </a:solidFill>
                <a:ea typeface="Osaka" charset="0"/>
                <a:cs typeface="Osaka" charset="0"/>
              </a:rPr>
              <a:t>Acts 10:46 For they were hearing them speaking with </a:t>
            </a:r>
            <a:r>
              <a:rPr lang="en-US" b="1">
                <a:solidFill>
                  <a:srgbClr val="FF0000"/>
                </a:solidFill>
                <a:ea typeface="Osaka" charset="0"/>
                <a:cs typeface="Osaka" charset="0"/>
              </a:rPr>
              <a:t>tongues</a:t>
            </a:r>
            <a:r>
              <a:rPr lang="en-US">
                <a:solidFill>
                  <a:srgbClr val="FF0000"/>
                </a:solidFill>
                <a:ea typeface="Osaka" charset="0"/>
                <a:cs typeface="Osaka" charset="0"/>
              </a:rPr>
              <a:t> and </a:t>
            </a:r>
            <a:r>
              <a:rPr lang="en-US" b="1">
                <a:solidFill>
                  <a:srgbClr val="FF0000"/>
                </a:solidFill>
                <a:ea typeface="Osaka" charset="0"/>
                <a:cs typeface="Osaka" charset="0"/>
              </a:rPr>
              <a:t>exalting God.</a:t>
            </a:r>
            <a:endParaRPr lang="en-AU" b="1">
              <a:solidFill>
                <a:srgbClr val="FF0000"/>
              </a:solidFill>
              <a:ea typeface="Osaka" charset="0"/>
              <a:cs typeface="Osaka" charset="0"/>
            </a:endParaRPr>
          </a:p>
        </p:txBody>
      </p:sp>
      <p:pic>
        <p:nvPicPr>
          <p:cNvPr id="574471" name="Picture 7" descr="worshi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3810000"/>
            <a:ext cx="29718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4472" name="Text Box 8"/>
          <p:cNvSpPr txBox="1">
            <a:spLocks noChangeArrowheads="1"/>
          </p:cNvSpPr>
          <p:nvPr/>
        </p:nvSpPr>
        <p:spPr bwMode="auto">
          <a:xfrm>
            <a:off x="3429000" y="3540125"/>
            <a:ext cx="5715000" cy="264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76250" indent="-4762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FF"/>
              </a:buClr>
              <a:buSzPct val="75000"/>
              <a:buFont typeface="Wingdings" charset="0"/>
              <a:buChar char="v"/>
            </a:pPr>
            <a:r>
              <a:rPr lang="en-US">
                <a:solidFill>
                  <a:srgbClr val="FF0000"/>
                </a:solidFill>
                <a:ea typeface="Osaka" charset="0"/>
                <a:cs typeface="Osaka" charset="0"/>
              </a:rPr>
              <a:t>1 Cor. 14:27  If anyone speaks in a tongue, it should be by two or at the most three, and each in turn, and one must interpret; </a:t>
            </a:r>
            <a:r>
              <a:rPr lang="en-US" baseline="30000">
                <a:solidFill>
                  <a:srgbClr val="FF0000"/>
                </a:solidFill>
                <a:ea typeface="Osaka" charset="0"/>
                <a:cs typeface="Osaka" charset="0"/>
              </a:rPr>
              <a:t>28</a:t>
            </a:r>
            <a:r>
              <a:rPr lang="en-US">
                <a:solidFill>
                  <a:srgbClr val="FF0000"/>
                </a:solidFill>
                <a:ea typeface="Osaka" charset="0"/>
                <a:cs typeface="Osaka" charset="0"/>
              </a:rPr>
              <a:t>but if there is no interpreter, he must keep silent in the church; and let him </a:t>
            </a:r>
            <a:r>
              <a:rPr lang="en-US" b="1">
                <a:solidFill>
                  <a:srgbClr val="FF0000"/>
                </a:solidFill>
                <a:ea typeface="Osaka" charset="0"/>
                <a:cs typeface="Osaka" charset="0"/>
              </a:rPr>
              <a:t>speak to himself and to God</a:t>
            </a:r>
            <a:r>
              <a:rPr lang="en-US">
                <a:solidFill>
                  <a:srgbClr val="FF0000"/>
                </a:solidFill>
                <a:ea typeface="Osaka" charset="0"/>
                <a:cs typeface="Osaka" charset="0"/>
              </a:rPr>
              <a:t>.</a:t>
            </a:r>
            <a:endParaRPr lang="en-AU">
              <a:solidFill>
                <a:srgbClr val="FF0000"/>
              </a:solidFill>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74471"/>
                                        </p:tgtEl>
                                        <p:attrNameLst>
                                          <p:attrName>style.visibility</p:attrName>
                                        </p:attrNameLst>
                                      </p:cBhvr>
                                      <p:to>
                                        <p:strVal val="visible"/>
                                      </p:to>
                                    </p:set>
                                    <p:animEffect transition="in" filter="checkerboard(across)">
                                      <p:cBhvr>
                                        <p:cTn id="7" dur="500"/>
                                        <p:tgtEl>
                                          <p:spTgt spid="5744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74467">
                                            <p:txEl>
                                              <p:pRg st="0" end="0"/>
                                            </p:txEl>
                                          </p:spTgt>
                                        </p:tgtEl>
                                        <p:attrNameLst>
                                          <p:attrName>style.visibility</p:attrName>
                                        </p:attrNameLst>
                                      </p:cBhvr>
                                      <p:to>
                                        <p:strVal val="visible"/>
                                      </p:to>
                                    </p:set>
                                    <p:anim calcmode="lin" valueType="num">
                                      <p:cBhvr additive="base">
                                        <p:cTn id="12" dur="500" fill="hold"/>
                                        <p:tgtEl>
                                          <p:spTgt spid="57446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744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6" fill="hold" grpId="0" nodeType="clickEffect">
                                  <p:stCondLst>
                                    <p:cond delay="0"/>
                                  </p:stCondLst>
                                  <p:childTnLst>
                                    <p:set>
                                      <p:cBhvr>
                                        <p:cTn id="17" dur="1" fill="hold">
                                          <p:stCondLst>
                                            <p:cond delay="0"/>
                                          </p:stCondLst>
                                        </p:cTn>
                                        <p:tgtEl>
                                          <p:spTgt spid="574468"/>
                                        </p:tgtEl>
                                        <p:attrNameLst>
                                          <p:attrName>style.visibility</p:attrName>
                                        </p:attrNameLst>
                                      </p:cBhvr>
                                      <p:to>
                                        <p:strVal val="visible"/>
                                      </p:to>
                                    </p:set>
                                    <p:anim calcmode="lin" valueType="num">
                                      <p:cBhvr additive="base">
                                        <p:cTn id="18" dur="500" fill="hold"/>
                                        <p:tgtEl>
                                          <p:spTgt spid="574468"/>
                                        </p:tgtEl>
                                        <p:attrNameLst>
                                          <p:attrName>ppt_x</p:attrName>
                                        </p:attrNameLst>
                                      </p:cBhvr>
                                      <p:tavLst>
                                        <p:tav tm="0">
                                          <p:val>
                                            <p:strVal val="1+#ppt_w/2"/>
                                          </p:val>
                                        </p:tav>
                                        <p:tav tm="100000">
                                          <p:val>
                                            <p:strVal val="#ppt_x"/>
                                          </p:val>
                                        </p:tav>
                                      </p:tavLst>
                                    </p:anim>
                                    <p:anim calcmode="lin" valueType="num">
                                      <p:cBhvr additive="base">
                                        <p:cTn id="19" dur="500" fill="hold"/>
                                        <p:tgtEl>
                                          <p:spTgt spid="574468"/>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74472"/>
                                        </p:tgtEl>
                                        <p:attrNameLst>
                                          <p:attrName>style.visibility</p:attrName>
                                        </p:attrNameLst>
                                      </p:cBhvr>
                                      <p:to>
                                        <p:strVal val="visible"/>
                                      </p:to>
                                    </p:set>
                                    <p:anim calcmode="lin" valueType="num">
                                      <p:cBhvr additive="base">
                                        <p:cTn id="24" dur="500" fill="hold"/>
                                        <p:tgtEl>
                                          <p:spTgt spid="574472"/>
                                        </p:tgtEl>
                                        <p:attrNameLst>
                                          <p:attrName>ppt_x</p:attrName>
                                        </p:attrNameLst>
                                      </p:cBhvr>
                                      <p:tavLst>
                                        <p:tav tm="0">
                                          <p:val>
                                            <p:strVal val="#ppt_x"/>
                                          </p:val>
                                        </p:tav>
                                        <p:tav tm="100000">
                                          <p:val>
                                            <p:strVal val="#ppt_x"/>
                                          </p:val>
                                        </p:tav>
                                      </p:tavLst>
                                    </p:anim>
                                    <p:anim calcmode="lin" valueType="num">
                                      <p:cBhvr additive="base">
                                        <p:cTn id="25" dur="500" fill="hold"/>
                                        <p:tgtEl>
                                          <p:spTgt spid="5744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7" grpId="0" build="p" autoUpdateAnimBg="0"/>
      <p:bldP spid="574468" grpId="0" autoUpdateAnimBg="0"/>
      <p:bldP spid="574472" grpId="0"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0193" name="Rectangle 2"/>
          <p:cNvSpPr>
            <a:spLocks noGrp="1" noChangeArrowheads="1"/>
          </p:cNvSpPr>
          <p:nvPr>
            <p:ph type="title"/>
          </p:nvPr>
        </p:nvSpPr>
        <p:spPr>
          <a:xfrm>
            <a:off x="685800" y="692150"/>
            <a:ext cx="7772400" cy="990600"/>
          </a:xfrm>
        </p:spPr>
        <p:txBody>
          <a:bodyPr/>
          <a:lstStyle/>
          <a:p>
            <a:pPr eaLnBrk="1" hangingPunct="1"/>
            <a:r>
              <a:rPr lang="en-US" sz="3600">
                <a:solidFill>
                  <a:srgbClr val="0000FF"/>
                </a:solidFill>
                <a:latin typeface="Arial" charset="0"/>
                <a:ea typeface="Osaka" charset="0"/>
                <a:cs typeface="Times New Roman" charset="0"/>
              </a:rPr>
              <a:t>4. It is given for the </a:t>
            </a:r>
            <a:r>
              <a:rPr lang="en-US" sz="3600" u="sng">
                <a:solidFill>
                  <a:srgbClr val="0000FF"/>
                </a:solidFill>
                <a:latin typeface="Arial" charset="0"/>
                <a:ea typeface="Osaka" charset="0"/>
                <a:cs typeface="Times New Roman" charset="0"/>
              </a:rPr>
              <a:t>common good</a:t>
            </a:r>
            <a:r>
              <a:rPr lang="en-US" sz="3600">
                <a:solidFill>
                  <a:srgbClr val="0000FF"/>
                </a:solidFill>
                <a:latin typeface="Arial" charset="0"/>
                <a:ea typeface="Osaka" charset="0"/>
                <a:cs typeface="Times New Roman" charset="0"/>
              </a:rPr>
              <a:t> of the church/believers.</a:t>
            </a:r>
            <a:endParaRPr lang="en-AU" sz="3600">
              <a:solidFill>
                <a:srgbClr val="0000FF"/>
              </a:solidFill>
              <a:latin typeface="Arial" charset="0"/>
              <a:ea typeface="Osaka" charset="0"/>
              <a:cs typeface="Times New Roman" charset="0"/>
            </a:endParaRPr>
          </a:p>
        </p:txBody>
      </p:sp>
      <p:sp>
        <p:nvSpPr>
          <p:cNvPr id="575491" name="Rectangle 3"/>
          <p:cNvSpPr>
            <a:spLocks noGrp="1" noChangeArrowheads="1"/>
          </p:cNvSpPr>
          <p:nvPr>
            <p:ph type="body" idx="1"/>
          </p:nvPr>
        </p:nvSpPr>
        <p:spPr>
          <a:xfrm>
            <a:off x="1343025" y="1987550"/>
            <a:ext cx="6900863" cy="1503363"/>
          </a:xfrm>
        </p:spPr>
        <p:txBody>
          <a:bodyPr/>
          <a:lstStyle/>
          <a:p>
            <a:pPr eaLnBrk="1" hangingPunct="1">
              <a:buClr>
                <a:srgbClr val="0000FF"/>
              </a:buClr>
              <a:buFont typeface="Wingdings" charset="0"/>
              <a:buChar char="v"/>
            </a:pPr>
            <a:r>
              <a:rPr lang="en-US" sz="2800" b="1">
                <a:solidFill>
                  <a:srgbClr val="FF0000"/>
                </a:solidFill>
                <a:latin typeface="Arial" charset="0"/>
                <a:ea typeface="Osaka" charset="0"/>
                <a:cs typeface="Times New Roman" charset="0"/>
              </a:rPr>
              <a:t>1 Cor. 12:7</a:t>
            </a:r>
            <a:r>
              <a:rPr lang="en-US" sz="2800">
                <a:solidFill>
                  <a:srgbClr val="FF0000"/>
                </a:solidFill>
                <a:latin typeface="Arial" charset="0"/>
                <a:ea typeface="Osaka" charset="0"/>
                <a:cs typeface="Times New Roman" charset="0"/>
              </a:rPr>
              <a:t> But to each one is given the manifestation of the Spirit for the common good.</a:t>
            </a:r>
            <a:endParaRPr lang="en-AU" sz="2800">
              <a:solidFill>
                <a:srgbClr val="FF0000"/>
              </a:solidFill>
              <a:latin typeface="Arial" charset="0"/>
              <a:ea typeface="Osaka" charset="0"/>
              <a:cs typeface="Osaka" charset="0"/>
            </a:endParaRPr>
          </a:p>
        </p:txBody>
      </p:sp>
      <p:pic>
        <p:nvPicPr>
          <p:cNvPr id="520195" name="Picture 6" descr="church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0250" y="3429000"/>
            <a:ext cx="257175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0196" name="Picture 7" descr="bd06518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53000" y="4953000"/>
            <a:ext cx="1066800" cy="102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0197" name="Picture 8" descr="bd06518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4724400"/>
            <a:ext cx="1066800" cy="102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0198" name="Picture 9" descr="bd06518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77000" y="4343400"/>
            <a:ext cx="1066800" cy="102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0199" name="Picture 10" descr="bd06518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0" y="4038600"/>
            <a:ext cx="1066800" cy="102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75491">
                                            <p:txEl>
                                              <p:pRg st="0" end="0"/>
                                            </p:txEl>
                                          </p:spTgt>
                                        </p:tgtEl>
                                        <p:attrNameLst>
                                          <p:attrName>style.visibility</p:attrName>
                                        </p:attrNameLst>
                                      </p:cBhvr>
                                      <p:to>
                                        <p:strVal val="visible"/>
                                      </p:to>
                                    </p:set>
                                    <p:anim calcmode="lin" valueType="num">
                                      <p:cBhvr additive="base">
                                        <p:cTn id="7" dur="500" fill="hold"/>
                                        <p:tgtEl>
                                          <p:spTgt spid="57549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7549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491"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41" name="Rectangle 2"/>
          <p:cNvSpPr>
            <a:spLocks noGrp="1" noChangeArrowheads="1"/>
          </p:cNvSpPr>
          <p:nvPr>
            <p:ph type="title"/>
          </p:nvPr>
        </p:nvSpPr>
        <p:spPr>
          <a:xfrm>
            <a:off x="685800" y="609600"/>
            <a:ext cx="7772400" cy="990600"/>
          </a:xfrm>
        </p:spPr>
        <p:txBody>
          <a:bodyPr/>
          <a:lstStyle/>
          <a:p>
            <a:pPr eaLnBrk="1" hangingPunct="1"/>
            <a:r>
              <a:rPr lang="en-US" sz="3600">
                <a:solidFill>
                  <a:srgbClr val="0000FF"/>
                </a:solidFill>
                <a:latin typeface="Arial" charset="0"/>
                <a:ea typeface="Osaka" charset="0"/>
                <a:cs typeface="Times New Roman" charset="0"/>
              </a:rPr>
              <a:t>5. It supports </a:t>
            </a:r>
            <a:r>
              <a:rPr lang="en-US" sz="3600" u="sng">
                <a:solidFill>
                  <a:srgbClr val="0000FF"/>
                </a:solidFill>
                <a:latin typeface="Arial" charset="0"/>
                <a:ea typeface="Osaka" charset="0"/>
                <a:cs typeface="Times New Roman" charset="0"/>
              </a:rPr>
              <a:t>evangelism</a:t>
            </a:r>
            <a:r>
              <a:rPr lang="en-US" sz="3600">
                <a:solidFill>
                  <a:srgbClr val="0000FF"/>
                </a:solidFill>
                <a:latin typeface="Arial" charset="0"/>
                <a:ea typeface="Osaka" charset="0"/>
                <a:cs typeface="Times New Roman" charset="0"/>
              </a:rPr>
              <a:t> as a sign to direct others to Christ.</a:t>
            </a:r>
            <a:endParaRPr lang="en-AU" b="1">
              <a:latin typeface="Arial" charset="0"/>
              <a:ea typeface="Osaka" charset="0"/>
              <a:cs typeface="Times New Roman" charset="0"/>
            </a:endParaRPr>
          </a:p>
        </p:txBody>
      </p:sp>
      <p:sp>
        <p:nvSpPr>
          <p:cNvPr id="576515" name="Rectangle 3"/>
          <p:cNvSpPr>
            <a:spLocks noGrp="1" noChangeArrowheads="1"/>
          </p:cNvSpPr>
          <p:nvPr>
            <p:ph type="body" idx="1"/>
          </p:nvPr>
        </p:nvSpPr>
        <p:spPr>
          <a:xfrm>
            <a:off x="457200" y="2057400"/>
            <a:ext cx="8382000" cy="4343400"/>
          </a:xfrm>
        </p:spPr>
        <p:txBody>
          <a:bodyPr/>
          <a:lstStyle/>
          <a:p>
            <a:pPr eaLnBrk="1" hangingPunct="1">
              <a:lnSpc>
                <a:spcPct val="90000"/>
              </a:lnSpc>
              <a:buClr>
                <a:srgbClr val="0000FF"/>
              </a:buClr>
              <a:buFont typeface="Wingdings" charset="0"/>
              <a:buChar char="v"/>
            </a:pPr>
            <a:r>
              <a:rPr lang="en-US" sz="2800" b="1">
                <a:solidFill>
                  <a:srgbClr val="FF0000"/>
                </a:solidFill>
                <a:latin typeface="Arial" charset="0"/>
                <a:ea typeface="Osaka" charset="0"/>
                <a:cs typeface="Arial" charset="0"/>
              </a:rPr>
              <a:t>Acts 2:14</a:t>
            </a:r>
            <a:r>
              <a:rPr lang="en-US" sz="2800">
                <a:solidFill>
                  <a:srgbClr val="FF0000"/>
                </a:solidFill>
                <a:latin typeface="Arial" charset="0"/>
                <a:ea typeface="Osaka" charset="0"/>
                <a:cs typeface="Arial" charset="0"/>
              </a:rPr>
              <a:t> But Peter, taking his stand with the eleven, raised his voice and declared to them: "Men of Judea and all you who live in Jerusalem, let this be known to you and give heed to my words. </a:t>
            </a:r>
            <a:r>
              <a:rPr lang="en-US" sz="2800" baseline="30000">
                <a:solidFill>
                  <a:srgbClr val="FF0000"/>
                </a:solidFill>
                <a:latin typeface="Arial" charset="0"/>
                <a:ea typeface="Osaka" charset="0"/>
                <a:cs typeface="Arial" charset="0"/>
              </a:rPr>
              <a:t>15</a:t>
            </a:r>
            <a:r>
              <a:rPr lang="en-US" sz="2800">
                <a:solidFill>
                  <a:srgbClr val="FF0000"/>
                </a:solidFill>
                <a:latin typeface="Arial" charset="0"/>
                <a:ea typeface="Osaka" charset="0"/>
                <a:cs typeface="Arial" charset="0"/>
              </a:rPr>
              <a:t>"For these men are not drunk, as you suppose, for it is </a:t>
            </a:r>
            <a:r>
              <a:rPr lang="en-US" sz="2800" i="1">
                <a:solidFill>
                  <a:srgbClr val="FF0000"/>
                </a:solidFill>
                <a:latin typeface="Arial" charset="0"/>
                <a:ea typeface="Osaka" charset="0"/>
                <a:cs typeface="Arial" charset="0"/>
              </a:rPr>
              <a:t>only </a:t>
            </a:r>
            <a:r>
              <a:rPr lang="en-US" sz="2800">
                <a:solidFill>
                  <a:srgbClr val="FF0000"/>
                </a:solidFill>
                <a:latin typeface="Arial" charset="0"/>
                <a:ea typeface="Osaka" charset="0"/>
                <a:cs typeface="Arial" charset="0"/>
              </a:rPr>
              <a:t>the third hour of the day; </a:t>
            </a:r>
            <a:r>
              <a:rPr lang="en-US" sz="2800" baseline="30000">
                <a:solidFill>
                  <a:srgbClr val="FF0000"/>
                </a:solidFill>
                <a:latin typeface="Arial" charset="0"/>
                <a:ea typeface="Osaka" charset="0"/>
                <a:cs typeface="Arial" charset="0"/>
              </a:rPr>
              <a:t>16</a:t>
            </a:r>
            <a:r>
              <a:rPr lang="en-US" sz="2800">
                <a:solidFill>
                  <a:srgbClr val="FF0000"/>
                </a:solidFill>
                <a:latin typeface="Arial" charset="0"/>
                <a:ea typeface="Osaka" charset="0"/>
                <a:cs typeface="Arial" charset="0"/>
              </a:rPr>
              <a:t>but this is what was spoken of through the prophet Joel… [then 3000 were saved from Peter</a:t>
            </a:r>
            <a:r>
              <a:rPr lang="fr-FR" sz="2800">
                <a:solidFill>
                  <a:srgbClr val="FF0000"/>
                </a:solidFill>
                <a:latin typeface="Arial" charset="0"/>
                <a:ea typeface="Osaka" charset="0"/>
                <a:cs typeface="Arial" charset="0"/>
              </a:rPr>
              <a:t>'</a:t>
            </a:r>
            <a:r>
              <a:rPr lang="en-US" sz="2800">
                <a:solidFill>
                  <a:srgbClr val="FF0000"/>
                </a:solidFill>
                <a:latin typeface="Arial" charset="0"/>
                <a:ea typeface="Osaka" charset="0"/>
                <a:cs typeface="Arial" charset="0"/>
              </a:rPr>
              <a:t>s preaching].</a:t>
            </a:r>
            <a:endParaRPr lang="en-US" sz="2800">
              <a:solidFill>
                <a:srgbClr val="FF0000"/>
              </a:solidFill>
              <a:latin typeface="Arial" charset="0"/>
              <a:ea typeface="Osaka" charset="0"/>
              <a:cs typeface="Times New Roman" charset="0"/>
            </a:endParaRPr>
          </a:p>
          <a:p>
            <a:pPr algn="r" eaLnBrk="1" hangingPunct="1">
              <a:lnSpc>
                <a:spcPct val="90000"/>
              </a:lnSpc>
              <a:buClr>
                <a:srgbClr val="0000FF"/>
              </a:buClr>
              <a:buFont typeface="Wingdings" charset="0"/>
              <a:buNone/>
            </a:pPr>
            <a:r>
              <a:rPr lang="en-US" sz="2800">
                <a:solidFill>
                  <a:srgbClr val="FF0000"/>
                </a:solidFill>
                <a:latin typeface="Arial" charset="0"/>
                <a:ea typeface="Osaka" charset="0"/>
                <a:cs typeface="Times New Roman" charset="0"/>
              </a:rPr>
              <a:t> </a:t>
            </a:r>
            <a:r>
              <a:rPr lang="en-US" sz="2400">
                <a:solidFill>
                  <a:srgbClr val="FF0000"/>
                </a:solidFill>
                <a:latin typeface="Arial" charset="0"/>
                <a:ea typeface="Osaka" charset="0"/>
                <a:cs typeface="Times New Roman" charset="0"/>
              </a:rPr>
              <a:t>(Acts 2:14-41)</a:t>
            </a:r>
            <a:r>
              <a:rPr lang="en-US" sz="3600">
                <a:latin typeface="Arial" charset="0"/>
                <a:ea typeface="Osaka" charset="0"/>
                <a:cs typeface="Times New Roman" charset="0"/>
              </a:rPr>
              <a:t> </a:t>
            </a:r>
            <a:endParaRPr lang="en-AU" sz="2800">
              <a:solidFill>
                <a:srgbClr val="FF0000"/>
              </a:solidFill>
              <a:latin typeface="Arial" charset="0"/>
              <a:ea typeface="Osaka" charset="0"/>
              <a:cs typeface="Osaka" charset="0"/>
            </a:endParaRPr>
          </a:p>
        </p:txBody>
      </p:sp>
      <p:pic>
        <p:nvPicPr>
          <p:cNvPr id="522243" name="Picture 4" descr="cross_shimmer_md_wht"/>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191000" y="51816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76515">
                                            <p:txEl>
                                              <p:pRg st="0" end="0"/>
                                            </p:txEl>
                                          </p:spTgt>
                                        </p:tgtEl>
                                        <p:attrNameLst>
                                          <p:attrName>style.visibility</p:attrName>
                                        </p:attrNameLst>
                                      </p:cBhvr>
                                      <p:to>
                                        <p:strVal val="visible"/>
                                      </p:to>
                                    </p:set>
                                    <p:animEffect transition="in" filter="blinds(horizontal)">
                                      <p:cBhvr>
                                        <p:cTn id="7" dur="500"/>
                                        <p:tgtEl>
                                          <p:spTgt spid="5765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76515">
                                            <p:txEl>
                                              <p:pRg st="1" end="1"/>
                                            </p:txEl>
                                          </p:spTgt>
                                        </p:tgtEl>
                                        <p:attrNameLst>
                                          <p:attrName>style.visibility</p:attrName>
                                        </p:attrNameLst>
                                      </p:cBhvr>
                                      <p:to>
                                        <p:strVal val="visible"/>
                                      </p:to>
                                    </p:set>
                                    <p:animEffect transition="in" filter="blinds(horizontal)">
                                      <p:cBhvr>
                                        <p:cTn id="12" dur="500"/>
                                        <p:tgtEl>
                                          <p:spTgt spid="5765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5"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4289" name="Rectangle 2"/>
          <p:cNvSpPr>
            <a:spLocks noGrp="1" noChangeArrowheads="1"/>
          </p:cNvSpPr>
          <p:nvPr>
            <p:ph type="title"/>
          </p:nvPr>
        </p:nvSpPr>
        <p:spPr>
          <a:xfrm>
            <a:off x="838200" y="914400"/>
            <a:ext cx="7772400" cy="838200"/>
          </a:xfrm>
        </p:spPr>
        <p:txBody>
          <a:bodyPr/>
          <a:lstStyle/>
          <a:p>
            <a:pPr eaLnBrk="1" hangingPunct="1"/>
            <a:r>
              <a:rPr lang="en-US" sz="3600">
                <a:solidFill>
                  <a:srgbClr val="0000FF"/>
                </a:solidFill>
                <a:latin typeface="Arial" charset="0"/>
                <a:ea typeface="Osaka" charset="0"/>
                <a:cs typeface="Times New Roman" charset="0"/>
              </a:rPr>
              <a:t>6. It is </a:t>
            </a:r>
            <a:r>
              <a:rPr lang="en-US" sz="3600" u="sng">
                <a:solidFill>
                  <a:srgbClr val="0000FF"/>
                </a:solidFill>
                <a:latin typeface="Arial" charset="0"/>
                <a:ea typeface="Osaka" charset="0"/>
                <a:cs typeface="Times New Roman" charset="0"/>
              </a:rPr>
              <a:t>not</a:t>
            </a:r>
            <a:r>
              <a:rPr lang="en-US" sz="3600">
                <a:solidFill>
                  <a:srgbClr val="0000FF"/>
                </a:solidFill>
                <a:latin typeface="Arial" charset="0"/>
                <a:ea typeface="Osaka" charset="0"/>
                <a:cs typeface="Times New Roman" charset="0"/>
              </a:rPr>
              <a:t> a gift for every believer. </a:t>
            </a:r>
            <a:endParaRPr lang="en-AU" sz="3600">
              <a:solidFill>
                <a:srgbClr val="0000FF"/>
              </a:solidFill>
              <a:latin typeface="Arial" charset="0"/>
              <a:ea typeface="Osaka" charset="0"/>
              <a:cs typeface="Times New Roman" charset="0"/>
            </a:endParaRPr>
          </a:p>
        </p:txBody>
      </p:sp>
      <p:sp>
        <p:nvSpPr>
          <p:cNvPr id="577539" name="Rectangle 3"/>
          <p:cNvSpPr>
            <a:spLocks noGrp="1" noChangeArrowheads="1"/>
          </p:cNvSpPr>
          <p:nvPr>
            <p:ph type="body" idx="1"/>
          </p:nvPr>
        </p:nvSpPr>
        <p:spPr>
          <a:xfrm>
            <a:off x="228600" y="2133600"/>
            <a:ext cx="4267200" cy="3657600"/>
          </a:xfrm>
        </p:spPr>
        <p:txBody>
          <a:bodyPr/>
          <a:lstStyle/>
          <a:p>
            <a:pPr eaLnBrk="1" hangingPunct="1">
              <a:buClr>
                <a:srgbClr val="0000FF"/>
              </a:buClr>
              <a:buFont typeface="Wingdings" charset="0"/>
              <a:buChar char="v"/>
            </a:pPr>
            <a:r>
              <a:rPr lang="en-US" sz="2800" b="1">
                <a:solidFill>
                  <a:srgbClr val="FF0000"/>
                </a:solidFill>
                <a:latin typeface="Arial" charset="0"/>
                <a:ea typeface="Osaka" charset="0"/>
                <a:cs typeface="Times New Roman" charset="0"/>
              </a:rPr>
              <a:t>1 Cor. 12:30</a:t>
            </a:r>
            <a:r>
              <a:rPr lang="en-US" sz="2800">
                <a:solidFill>
                  <a:srgbClr val="FF0000"/>
                </a:solidFill>
                <a:latin typeface="Arial" charset="0"/>
                <a:ea typeface="Osaka" charset="0"/>
                <a:cs typeface="Times New Roman" charset="0"/>
              </a:rPr>
              <a:t> </a:t>
            </a:r>
            <a:br>
              <a:rPr lang="en-US" sz="2800">
                <a:solidFill>
                  <a:srgbClr val="FF0000"/>
                </a:solidFill>
                <a:latin typeface="Arial" charset="0"/>
                <a:ea typeface="Osaka" charset="0"/>
                <a:cs typeface="Times New Roman" charset="0"/>
              </a:rPr>
            </a:br>
            <a:r>
              <a:rPr lang="en-US" sz="2800">
                <a:solidFill>
                  <a:srgbClr val="FF0000"/>
                </a:solidFill>
                <a:latin typeface="Arial" charset="0"/>
                <a:ea typeface="Osaka" charset="0"/>
                <a:cs typeface="Times New Roman" charset="0"/>
              </a:rPr>
              <a:t>All do not have gifts of </a:t>
            </a:r>
            <a:r>
              <a:rPr lang="en-US" sz="2800" u="sng">
                <a:solidFill>
                  <a:srgbClr val="FF0000"/>
                </a:solidFill>
                <a:latin typeface="Arial" charset="0"/>
                <a:ea typeface="Osaka" charset="0"/>
                <a:cs typeface="Times New Roman" charset="0"/>
              </a:rPr>
              <a:t>healings</a:t>
            </a:r>
            <a:r>
              <a:rPr lang="en-US" sz="2800">
                <a:solidFill>
                  <a:srgbClr val="FF0000"/>
                </a:solidFill>
                <a:latin typeface="Arial" charset="0"/>
                <a:ea typeface="Osaka" charset="0"/>
                <a:cs typeface="Times New Roman" charset="0"/>
              </a:rPr>
              <a:t>, do they?  </a:t>
            </a:r>
          </a:p>
          <a:p>
            <a:pPr eaLnBrk="1" hangingPunct="1">
              <a:buClr>
                <a:srgbClr val="0000FF"/>
              </a:buClr>
              <a:buFont typeface="Wingdings" charset="0"/>
              <a:buChar char="v"/>
            </a:pPr>
            <a:r>
              <a:rPr lang="en-US" sz="2800">
                <a:solidFill>
                  <a:srgbClr val="FF0000"/>
                </a:solidFill>
                <a:latin typeface="Arial" charset="0"/>
                <a:ea typeface="Osaka" charset="0"/>
                <a:cs typeface="Times New Roman" charset="0"/>
              </a:rPr>
              <a:t>All do not speak with </a:t>
            </a:r>
            <a:r>
              <a:rPr lang="en-US" sz="2800" u="sng">
                <a:solidFill>
                  <a:srgbClr val="FF0000"/>
                </a:solidFill>
                <a:latin typeface="Arial" charset="0"/>
                <a:ea typeface="Osaka" charset="0"/>
                <a:cs typeface="Times New Roman" charset="0"/>
              </a:rPr>
              <a:t>tongues</a:t>
            </a:r>
            <a:r>
              <a:rPr lang="en-US" sz="2800">
                <a:solidFill>
                  <a:srgbClr val="FF0000"/>
                </a:solidFill>
                <a:latin typeface="Arial" charset="0"/>
                <a:ea typeface="Osaka" charset="0"/>
                <a:cs typeface="Times New Roman" charset="0"/>
              </a:rPr>
              <a:t>, do they?  </a:t>
            </a:r>
          </a:p>
          <a:p>
            <a:pPr eaLnBrk="1" hangingPunct="1">
              <a:buClr>
                <a:srgbClr val="0000FF"/>
              </a:buClr>
              <a:buFont typeface="Wingdings" charset="0"/>
              <a:buChar char="v"/>
            </a:pPr>
            <a:r>
              <a:rPr lang="en-US" sz="2800">
                <a:solidFill>
                  <a:srgbClr val="FF0000"/>
                </a:solidFill>
                <a:latin typeface="Arial" charset="0"/>
                <a:ea typeface="Osaka" charset="0"/>
                <a:cs typeface="Times New Roman" charset="0"/>
              </a:rPr>
              <a:t>All do not </a:t>
            </a:r>
            <a:r>
              <a:rPr lang="en-US" sz="2800" u="sng">
                <a:solidFill>
                  <a:srgbClr val="FF0000"/>
                </a:solidFill>
                <a:latin typeface="Arial" charset="0"/>
                <a:ea typeface="Osaka" charset="0"/>
                <a:cs typeface="Times New Roman" charset="0"/>
              </a:rPr>
              <a:t>interpret</a:t>
            </a:r>
            <a:r>
              <a:rPr lang="en-US" sz="2800">
                <a:solidFill>
                  <a:srgbClr val="FF0000"/>
                </a:solidFill>
                <a:latin typeface="Arial" charset="0"/>
                <a:ea typeface="Osaka" charset="0"/>
                <a:cs typeface="Times New Roman" charset="0"/>
              </a:rPr>
              <a:t>, do they?</a:t>
            </a:r>
            <a:endParaRPr lang="en-AU" sz="2800">
              <a:solidFill>
                <a:srgbClr val="FF0000"/>
              </a:solidFill>
              <a:latin typeface="Arial" charset="0"/>
              <a:ea typeface="Osaka" charset="0"/>
              <a:cs typeface="Osaka" charset="0"/>
            </a:endParaRPr>
          </a:p>
        </p:txBody>
      </p:sp>
      <p:pic>
        <p:nvPicPr>
          <p:cNvPr id="577541" name="Picture 5" descr="untitl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54538" y="1676400"/>
            <a:ext cx="4589462"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77539">
                                            <p:txEl>
                                              <p:pRg st="0" end="0"/>
                                            </p:txEl>
                                          </p:spTgt>
                                        </p:tgtEl>
                                        <p:attrNameLst>
                                          <p:attrName>style.visibility</p:attrName>
                                        </p:attrNameLst>
                                      </p:cBhvr>
                                      <p:to>
                                        <p:strVal val="visible"/>
                                      </p:to>
                                    </p:set>
                                    <p:anim calcmode="lin" valueType="num">
                                      <p:cBhvr additive="base">
                                        <p:cTn id="7" dur="500" fill="hold"/>
                                        <p:tgtEl>
                                          <p:spTgt spid="5775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7753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77539">
                                            <p:txEl>
                                              <p:pRg st="1" end="1"/>
                                            </p:txEl>
                                          </p:spTgt>
                                        </p:tgtEl>
                                        <p:attrNameLst>
                                          <p:attrName>style.visibility</p:attrName>
                                        </p:attrNameLst>
                                      </p:cBhvr>
                                      <p:to>
                                        <p:strVal val="visible"/>
                                      </p:to>
                                    </p:set>
                                    <p:anim calcmode="lin" valueType="num">
                                      <p:cBhvr additive="base">
                                        <p:cTn id="13" dur="500" fill="hold"/>
                                        <p:tgtEl>
                                          <p:spTgt spid="5775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7753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77539">
                                            <p:txEl>
                                              <p:pRg st="2" end="2"/>
                                            </p:txEl>
                                          </p:spTgt>
                                        </p:tgtEl>
                                        <p:attrNameLst>
                                          <p:attrName>style.visibility</p:attrName>
                                        </p:attrNameLst>
                                      </p:cBhvr>
                                      <p:to>
                                        <p:strVal val="visible"/>
                                      </p:to>
                                    </p:set>
                                    <p:anim calcmode="lin" valueType="num">
                                      <p:cBhvr additive="base">
                                        <p:cTn id="19" dur="500" fill="hold"/>
                                        <p:tgtEl>
                                          <p:spTgt spid="5775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77539">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577541"/>
                                        </p:tgtEl>
                                        <p:attrNameLst>
                                          <p:attrName>style.visibility</p:attrName>
                                        </p:attrNameLst>
                                      </p:cBhvr>
                                      <p:to>
                                        <p:strVal val="visible"/>
                                      </p:to>
                                    </p:set>
                                    <p:anim calcmode="lin" valueType="num">
                                      <p:cBhvr additive="base">
                                        <p:cTn id="25" dur="500" fill="hold"/>
                                        <p:tgtEl>
                                          <p:spTgt spid="577541"/>
                                        </p:tgtEl>
                                        <p:attrNameLst>
                                          <p:attrName>ppt_x</p:attrName>
                                        </p:attrNameLst>
                                      </p:cBhvr>
                                      <p:tavLst>
                                        <p:tav tm="0">
                                          <p:val>
                                            <p:strVal val="0-#ppt_w/2"/>
                                          </p:val>
                                        </p:tav>
                                        <p:tav tm="100000">
                                          <p:val>
                                            <p:strVal val="#ppt_x"/>
                                          </p:val>
                                        </p:tav>
                                      </p:tavLst>
                                    </p:anim>
                                    <p:anim calcmode="lin" valueType="num">
                                      <p:cBhvr additive="base">
                                        <p:cTn id="26" dur="500" fill="hold"/>
                                        <p:tgtEl>
                                          <p:spTgt spid="5775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539"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6337" name="Rectangle 2"/>
          <p:cNvSpPr>
            <a:spLocks noGrp="1" noChangeArrowheads="1"/>
          </p:cNvSpPr>
          <p:nvPr>
            <p:ph type="title"/>
          </p:nvPr>
        </p:nvSpPr>
        <p:spPr>
          <a:xfrm>
            <a:off x="250825" y="188913"/>
            <a:ext cx="7772400" cy="609600"/>
          </a:xfrm>
        </p:spPr>
        <p:txBody>
          <a:bodyPr/>
          <a:lstStyle/>
          <a:p>
            <a:pPr eaLnBrk="1" hangingPunct="1"/>
            <a:r>
              <a:rPr lang="en-US" sz="3600">
                <a:solidFill>
                  <a:srgbClr val="0000FF"/>
                </a:solidFill>
                <a:latin typeface="Arial" charset="0"/>
                <a:ea typeface="Osaka" charset="0"/>
                <a:cs typeface="Arial" charset="0"/>
              </a:rPr>
              <a:t>7. It is a sign to </a:t>
            </a:r>
            <a:r>
              <a:rPr lang="en-US" sz="3600" u="sng">
                <a:solidFill>
                  <a:srgbClr val="0000FF"/>
                </a:solidFill>
                <a:latin typeface="Arial" charset="0"/>
                <a:ea typeface="Osaka" charset="0"/>
                <a:cs typeface="Arial" charset="0"/>
              </a:rPr>
              <a:t>unbelievers</a:t>
            </a:r>
            <a:r>
              <a:rPr lang="en-US" sz="3600">
                <a:solidFill>
                  <a:srgbClr val="0000FF"/>
                </a:solidFill>
                <a:latin typeface="Arial" charset="0"/>
                <a:ea typeface="Osaka" charset="0"/>
                <a:cs typeface="Arial" charset="0"/>
              </a:rPr>
              <a:t>.</a:t>
            </a:r>
            <a:endParaRPr lang="en-AU" b="1">
              <a:solidFill>
                <a:srgbClr val="000000"/>
              </a:solidFill>
              <a:latin typeface="Arial" charset="0"/>
              <a:ea typeface="Osaka" charset="0"/>
              <a:cs typeface="Times New Roman" charset="0"/>
            </a:endParaRPr>
          </a:p>
        </p:txBody>
      </p:sp>
      <p:sp>
        <p:nvSpPr>
          <p:cNvPr id="579587" name="Rectangle 3"/>
          <p:cNvSpPr>
            <a:spLocks noGrp="1" noChangeArrowheads="1"/>
          </p:cNvSpPr>
          <p:nvPr>
            <p:ph type="body" idx="1"/>
          </p:nvPr>
        </p:nvSpPr>
        <p:spPr>
          <a:xfrm>
            <a:off x="525463" y="908050"/>
            <a:ext cx="8367712" cy="3457575"/>
          </a:xfrm>
        </p:spPr>
        <p:txBody>
          <a:bodyPr/>
          <a:lstStyle/>
          <a:p>
            <a:pPr eaLnBrk="1" hangingPunct="1">
              <a:buClr>
                <a:srgbClr val="0000FF"/>
              </a:buClr>
              <a:buFont typeface="Wingdings" charset="0"/>
              <a:buChar char="v"/>
            </a:pPr>
            <a:r>
              <a:rPr lang="en-US" sz="2800">
                <a:solidFill>
                  <a:srgbClr val="FF0000"/>
                </a:solidFill>
                <a:latin typeface="Arial" charset="0"/>
                <a:ea typeface="Osaka" charset="0"/>
                <a:cs typeface="Arial" charset="0"/>
              </a:rPr>
              <a:t>Acts 2:6 And when this sound occurred, the crowd came together, and were bewildered because each one of them was hearing them speak in his own language.  </a:t>
            </a:r>
            <a:r>
              <a:rPr lang="en-US" sz="2800" baseline="30000">
                <a:solidFill>
                  <a:srgbClr val="FF0000"/>
                </a:solidFill>
                <a:latin typeface="Arial" charset="0"/>
                <a:ea typeface="Osaka" charset="0"/>
                <a:cs typeface="Arial" charset="0"/>
              </a:rPr>
              <a:t>7</a:t>
            </a:r>
            <a:r>
              <a:rPr lang="en-US" sz="2800">
                <a:solidFill>
                  <a:srgbClr val="FF0000"/>
                </a:solidFill>
                <a:latin typeface="Arial" charset="0"/>
                <a:ea typeface="Osaka" charset="0"/>
                <a:cs typeface="Arial" charset="0"/>
              </a:rPr>
              <a:t>They were amazed and astonished, saying, "Why, are not all these who are speaking Galileans?  </a:t>
            </a:r>
            <a:r>
              <a:rPr lang="en-US" sz="2800" baseline="30000">
                <a:solidFill>
                  <a:srgbClr val="FF0000"/>
                </a:solidFill>
                <a:latin typeface="Arial" charset="0"/>
                <a:ea typeface="Osaka" charset="0"/>
                <a:cs typeface="Arial" charset="0"/>
              </a:rPr>
              <a:t>8</a:t>
            </a:r>
            <a:r>
              <a:rPr lang="en-US" sz="2800">
                <a:solidFill>
                  <a:srgbClr val="FF0000"/>
                </a:solidFill>
                <a:latin typeface="Arial" charset="0"/>
                <a:ea typeface="Osaka" charset="0"/>
                <a:cs typeface="Arial" charset="0"/>
              </a:rPr>
              <a:t>"And how is it that we each hear </a:t>
            </a:r>
            <a:r>
              <a:rPr lang="en-US" sz="2800" i="1">
                <a:solidFill>
                  <a:srgbClr val="FF0000"/>
                </a:solidFill>
                <a:latin typeface="Arial" charset="0"/>
                <a:ea typeface="Osaka" charset="0"/>
                <a:cs typeface="Arial" charset="0"/>
              </a:rPr>
              <a:t>them </a:t>
            </a:r>
            <a:r>
              <a:rPr lang="en-US" sz="2800">
                <a:solidFill>
                  <a:srgbClr val="FF0000"/>
                </a:solidFill>
                <a:latin typeface="Arial" charset="0"/>
                <a:ea typeface="Osaka" charset="0"/>
                <a:cs typeface="Arial" charset="0"/>
              </a:rPr>
              <a:t>in our own language to which we were born?"</a:t>
            </a:r>
            <a:endParaRPr lang="en-GB" sz="2800">
              <a:solidFill>
                <a:srgbClr val="FF0000"/>
              </a:solidFill>
              <a:latin typeface="Arial" charset="0"/>
              <a:ea typeface="Osaka" charset="0"/>
              <a:cs typeface="Times New Roman" charset="0"/>
            </a:endParaRPr>
          </a:p>
        </p:txBody>
      </p:sp>
      <p:sp>
        <p:nvSpPr>
          <p:cNvPr id="579588" name="Text Box 4"/>
          <p:cNvSpPr txBox="1">
            <a:spLocks noChangeArrowheads="1"/>
          </p:cNvSpPr>
          <p:nvPr/>
        </p:nvSpPr>
        <p:spPr bwMode="auto">
          <a:xfrm>
            <a:off x="525463" y="4598988"/>
            <a:ext cx="6507162"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FF"/>
              </a:buClr>
              <a:buSzPct val="75000"/>
              <a:buFont typeface="Wingdings" charset="0"/>
              <a:buChar char="v"/>
            </a:pPr>
            <a:r>
              <a:rPr lang="en-US" sz="2800">
                <a:solidFill>
                  <a:srgbClr val="FF0000"/>
                </a:solidFill>
                <a:ea typeface="Osaka" charset="0"/>
                <a:cs typeface="Osaka" charset="0"/>
              </a:rPr>
              <a:t>1 Cor. 14:22 So then </a:t>
            </a:r>
            <a:r>
              <a:rPr lang="en-US" sz="2800" b="1">
                <a:solidFill>
                  <a:srgbClr val="FF0000"/>
                </a:solidFill>
                <a:ea typeface="Osaka" charset="0"/>
                <a:cs typeface="Osaka" charset="0"/>
              </a:rPr>
              <a:t>tongues are for a sign</a:t>
            </a:r>
            <a:r>
              <a:rPr lang="en-US" sz="2800">
                <a:solidFill>
                  <a:srgbClr val="FF0000"/>
                </a:solidFill>
                <a:ea typeface="Osaka" charset="0"/>
                <a:cs typeface="Osaka" charset="0"/>
              </a:rPr>
              <a:t>, not to those who believe but </a:t>
            </a:r>
            <a:r>
              <a:rPr lang="en-US" sz="2800" b="1">
                <a:solidFill>
                  <a:srgbClr val="FF0000"/>
                </a:solidFill>
                <a:ea typeface="Osaka" charset="0"/>
                <a:cs typeface="Osaka" charset="0"/>
              </a:rPr>
              <a:t>to unbelievers</a:t>
            </a:r>
            <a:r>
              <a:rPr lang="en-US" sz="2800">
                <a:solidFill>
                  <a:srgbClr val="FF0000"/>
                </a:solidFill>
                <a:ea typeface="Osaka" charset="0"/>
                <a:cs typeface="Osaka" charset="0"/>
              </a:rPr>
              <a:t>; but prophecy </a:t>
            </a:r>
            <a:r>
              <a:rPr lang="en-US" sz="2800" i="1">
                <a:solidFill>
                  <a:srgbClr val="FF0000"/>
                </a:solidFill>
                <a:ea typeface="Osaka" charset="0"/>
                <a:cs typeface="Osaka" charset="0"/>
              </a:rPr>
              <a:t>is for a sign</a:t>
            </a:r>
            <a:r>
              <a:rPr lang="en-US" sz="2800">
                <a:solidFill>
                  <a:srgbClr val="FF0000"/>
                </a:solidFill>
                <a:ea typeface="Osaka" charset="0"/>
                <a:cs typeface="Osaka" charset="0"/>
              </a:rPr>
              <a:t>, not to unbelievers but to those who believe.</a:t>
            </a:r>
            <a:endParaRPr lang="en-AU" sz="2800">
              <a:solidFill>
                <a:srgbClr val="FF0000"/>
              </a:solidFill>
              <a:ea typeface="Osaka" charset="0"/>
              <a:cs typeface="Osaka" charset="0"/>
            </a:endParaRPr>
          </a:p>
        </p:txBody>
      </p:sp>
      <p:pic>
        <p:nvPicPr>
          <p:cNvPr id="526340" name="Picture 5" descr="cross_shimmer_md_wht"/>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315200" y="5029200"/>
            <a:ext cx="990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79587">
                                            <p:txEl>
                                              <p:pRg st="0" end="0"/>
                                            </p:txEl>
                                          </p:spTgt>
                                        </p:tgtEl>
                                        <p:attrNameLst>
                                          <p:attrName>style.visibility</p:attrName>
                                        </p:attrNameLst>
                                      </p:cBhvr>
                                      <p:to>
                                        <p:strVal val="visible"/>
                                      </p:to>
                                    </p:set>
                                    <p:anim calcmode="lin" valueType="num">
                                      <p:cBhvr additive="base">
                                        <p:cTn id="7" dur="500" fill="hold"/>
                                        <p:tgtEl>
                                          <p:spTgt spid="5795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7958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79588"/>
                                        </p:tgtEl>
                                        <p:attrNameLst>
                                          <p:attrName>style.visibility</p:attrName>
                                        </p:attrNameLst>
                                      </p:cBhvr>
                                      <p:to>
                                        <p:strVal val="visible"/>
                                      </p:to>
                                    </p:set>
                                    <p:anim calcmode="lin" valueType="num">
                                      <p:cBhvr additive="base">
                                        <p:cTn id="13" dur="500" fill="hold"/>
                                        <p:tgtEl>
                                          <p:spTgt spid="579588"/>
                                        </p:tgtEl>
                                        <p:attrNameLst>
                                          <p:attrName>ppt_x</p:attrName>
                                        </p:attrNameLst>
                                      </p:cBhvr>
                                      <p:tavLst>
                                        <p:tav tm="0">
                                          <p:val>
                                            <p:strVal val="#ppt_x"/>
                                          </p:val>
                                        </p:tav>
                                        <p:tav tm="100000">
                                          <p:val>
                                            <p:strVal val="#ppt_x"/>
                                          </p:val>
                                        </p:tav>
                                      </p:tavLst>
                                    </p:anim>
                                    <p:anim calcmode="lin" valueType="num">
                                      <p:cBhvr additive="base">
                                        <p:cTn id="14" dur="500" fill="hold"/>
                                        <p:tgtEl>
                                          <p:spTgt spid="5795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7" grpId="0" build="p" autoUpdateAnimBg="0"/>
      <p:bldP spid="579588"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2"/>
          <p:cNvSpPr>
            <a:spLocks noGrp="1" noChangeArrowheads="1"/>
          </p:cNvSpPr>
          <p:nvPr>
            <p:ph type="title"/>
          </p:nvPr>
        </p:nvSpPr>
        <p:spPr/>
        <p:txBody>
          <a:bodyPr/>
          <a:lstStyle/>
          <a:p>
            <a:pPr eaLnBrk="1" hangingPunct="1"/>
            <a:r>
              <a:rPr lang="en-US">
                <a:latin typeface="Arial Black" charset="0"/>
              </a:rPr>
              <a:t>Definition</a:t>
            </a:r>
          </a:p>
        </p:txBody>
      </p:sp>
      <p:sp>
        <p:nvSpPr>
          <p:cNvPr id="215042" name="Rectangle 3"/>
          <p:cNvSpPr>
            <a:spLocks noGrp="1" noChangeArrowheads="1"/>
          </p:cNvSpPr>
          <p:nvPr>
            <p:ph type="body" idx="1"/>
          </p:nvPr>
        </p:nvSpPr>
        <p:spPr>
          <a:xfrm>
            <a:off x="3779912" y="2348880"/>
            <a:ext cx="5256584" cy="2880320"/>
          </a:xfrm>
          <a:extLst/>
        </p:spPr>
        <p:txBody>
          <a:bodyPr/>
          <a:lstStyle/>
          <a:p>
            <a:pPr marL="0" indent="0" eaLnBrk="1" hangingPunct="1">
              <a:buFontTx/>
              <a:buNone/>
              <a:defRPr/>
            </a:pPr>
            <a:r>
              <a:rPr lang="en-US" altLang="zh-CN" dirty="0">
                <a:solidFill>
                  <a:srgbClr val="008000"/>
                </a:solidFill>
                <a:effectLst>
                  <a:glow rad="101600">
                    <a:schemeClr val="bg1">
                      <a:alpha val="75000"/>
                    </a:schemeClr>
                  </a:glow>
                </a:effectLst>
                <a:latin typeface="Arial" charset="0"/>
                <a:ea typeface="宋体" charset="0"/>
                <a:cs typeface="宋体" charset="0"/>
              </a:rPr>
              <a:t>The miracle (</a:t>
            </a:r>
            <a:r>
              <a:rPr lang="en-US" altLang="zh-CN" i="1" dirty="0" err="1">
                <a:solidFill>
                  <a:srgbClr val="008000"/>
                </a:solidFill>
                <a:effectLst>
                  <a:glow rad="101600">
                    <a:schemeClr val="bg1">
                      <a:alpha val="75000"/>
                    </a:schemeClr>
                  </a:glow>
                </a:effectLst>
                <a:latin typeface="Arial" charset="0"/>
                <a:ea typeface="宋体" charset="0"/>
                <a:cs typeface="宋体" charset="0"/>
              </a:rPr>
              <a:t>dunamis</a:t>
            </a:r>
            <a:r>
              <a:rPr lang="en-US" altLang="zh-CN" dirty="0">
                <a:solidFill>
                  <a:srgbClr val="008000"/>
                </a:solidFill>
                <a:effectLst>
                  <a:glow rad="101600">
                    <a:schemeClr val="bg1">
                      <a:alpha val="75000"/>
                    </a:schemeClr>
                  </a:glow>
                </a:effectLst>
                <a:latin typeface="Arial" charset="0"/>
                <a:ea typeface="宋体" charset="0"/>
                <a:cs typeface="宋体" charset="0"/>
              </a:rPr>
              <a:t>)</a:t>
            </a:r>
            <a:r>
              <a:rPr lang="en-US" altLang="zh-CN" dirty="0">
                <a:effectLst>
                  <a:glow rad="101600">
                    <a:schemeClr val="bg1">
                      <a:alpha val="75000"/>
                    </a:schemeClr>
                  </a:glow>
                </a:effectLst>
                <a:latin typeface="Arial" charset="0"/>
                <a:ea typeface="宋体" charset="0"/>
                <a:cs typeface="宋体" charset="0"/>
              </a:rPr>
              <a:t> results in </a:t>
            </a:r>
            <a:r>
              <a:rPr lang="en-US" altLang="zh-CN" dirty="0">
                <a:solidFill>
                  <a:srgbClr val="990000"/>
                </a:solidFill>
                <a:effectLst>
                  <a:glow rad="101600">
                    <a:schemeClr val="bg1">
                      <a:alpha val="75000"/>
                    </a:schemeClr>
                  </a:glow>
                </a:effectLst>
                <a:latin typeface="Arial" charset="0"/>
                <a:ea typeface="宋体" charset="0"/>
                <a:cs typeface="宋体" charset="0"/>
              </a:rPr>
              <a:t>wonder where people marvel (</a:t>
            </a:r>
            <a:r>
              <a:rPr lang="en-US" altLang="zh-CN" i="1" dirty="0" err="1">
                <a:solidFill>
                  <a:srgbClr val="990000"/>
                </a:solidFill>
                <a:effectLst>
                  <a:glow rad="101600">
                    <a:schemeClr val="bg1">
                      <a:alpha val="75000"/>
                    </a:schemeClr>
                  </a:glow>
                </a:effectLst>
                <a:latin typeface="Arial" charset="0"/>
                <a:ea typeface="宋体" charset="0"/>
                <a:cs typeface="宋体" charset="0"/>
              </a:rPr>
              <a:t>teras</a:t>
            </a:r>
            <a:r>
              <a:rPr lang="en-US" altLang="zh-CN" dirty="0">
                <a:solidFill>
                  <a:srgbClr val="990000"/>
                </a:solidFill>
                <a:effectLst>
                  <a:glow rad="101600">
                    <a:schemeClr val="bg1">
                      <a:alpha val="75000"/>
                    </a:schemeClr>
                  </a:glow>
                </a:effectLst>
                <a:latin typeface="Arial" charset="0"/>
                <a:ea typeface="宋体" charset="0"/>
                <a:cs typeface="宋体" charset="0"/>
              </a:rPr>
              <a:t>)</a:t>
            </a:r>
            <a:r>
              <a:rPr lang="en-US" altLang="zh-CN" dirty="0">
                <a:effectLst>
                  <a:glow rad="101600">
                    <a:schemeClr val="bg1">
                      <a:alpha val="75000"/>
                    </a:schemeClr>
                  </a:glow>
                </a:effectLst>
                <a:latin typeface="Arial" charset="0"/>
                <a:ea typeface="宋体" charset="0"/>
                <a:cs typeface="宋体" charset="0"/>
              </a:rPr>
              <a:t> </a:t>
            </a:r>
            <a:br>
              <a:rPr lang="en-US" altLang="zh-CN" dirty="0">
                <a:effectLst>
                  <a:glow rad="101600">
                    <a:schemeClr val="bg1">
                      <a:alpha val="75000"/>
                    </a:schemeClr>
                  </a:glow>
                </a:effectLst>
                <a:latin typeface="Arial" charset="0"/>
                <a:ea typeface="宋体" charset="0"/>
                <a:cs typeface="宋体" charset="0"/>
              </a:rPr>
            </a:br>
            <a:r>
              <a:rPr lang="en-US" altLang="zh-CN" dirty="0">
                <a:effectLst>
                  <a:glow rad="101600">
                    <a:schemeClr val="bg1">
                      <a:alpha val="75000"/>
                    </a:schemeClr>
                  </a:glow>
                </a:effectLst>
                <a:latin typeface="Arial" charset="0"/>
                <a:ea typeface="宋体" charset="0"/>
                <a:cs typeface="宋体" charset="0"/>
              </a:rPr>
              <a:t>for the purpose of </a:t>
            </a:r>
            <a:br>
              <a:rPr lang="en-US" altLang="zh-CN" dirty="0">
                <a:effectLst>
                  <a:glow rad="101600">
                    <a:schemeClr val="bg1">
                      <a:alpha val="75000"/>
                    </a:schemeClr>
                  </a:glow>
                </a:effectLst>
                <a:latin typeface="Arial" charset="0"/>
                <a:ea typeface="宋体" charset="0"/>
                <a:cs typeface="宋体" charset="0"/>
              </a:rPr>
            </a:br>
            <a:r>
              <a:rPr lang="en-US" altLang="zh-CN" dirty="0">
                <a:solidFill>
                  <a:schemeClr val="accent2"/>
                </a:solidFill>
                <a:effectLst>
                  <a:glow rad="101600">
                    <a:schemeClr val="bg1">
                      <a:alpha val="75000"/>
                    </a:schemeClr>
                  </a:glow>
                </a:effectLst>
                <a:latin typeface="Arial" charset="0"/>
                <a:ea typeface="宋体" charset="0"/>
                <a:cs typeface="宋体" charset="0"/>
              </a:rPr>
              <a:t>an authenticating sign (</a:t>
            </a:r>
            <a:r>
              <a:rPr lang="en-US" altLang="zh-CN" i="1" dirty="0" err="1">
                <a:solidFill>
                  <a:schemeClr val="accent2"/>
                </a:solidFill>
                <a:effectLst>
                  <a:glow rad="101600">
                    <a:schemeClr val="bg1">
                      <a:alpha val="75000"/>
                    </a:schemeClr>
                  </a:glow>
                </a:effectLst>
                <a:latin typeface="Arial" charset="0"/>
                <a:ea typeface="宋体" charset="0"/>
                <a:cs typeface="宋体" charset="0"/>
              </a:rPr>
              <a:t>semeion</a:t>
            </a:r>
            <a:r>
              <a:rPr lang="en-US" altLang="zh-CN" dirty="0">
                <a:solidFill>
                  <a:schemeClr val="accent2"/>
                </a:solidFill>
                <a:effectLst>
                  <a:glow rad="101600">
                    <a:schemeClr val="bg1">
                      <a:alpha val="75000"/>
                    </a:schemeClr>
                  </a:glow>
                </a:effectLst>
                <a:latin typeface="Arial" charset="0"/>
                <a:ea typeface="宋体" charset="0"/>
                <a:cs typeface="宋体" charset="0"/>
              </a:rPr>
              <a:t>).</a:t>
            </a:r>
            <a:r>
              <a:rPr lang="en-US" altLang="zh-CN" dirty="0">
                <a:effectLst>
                  <a:glow rad="101600">
                    <a:schemeClr val="bg1">
                      <a:alpha val="75000"/>
                    </a:schemeClr>
                  </a:glow>
                </a:effectLst>
                <a:latin typeface="Arial" charset="0"/>
                <a:ea typeface="宋体" charset="0"/>
                <a:cs typeface="宋体" charset="0"/>
              </a:rPr>
              <a:t> </a:t>
            </a:r>
            <a:endParaRPr lang="en-US" dirty="0">
              <a:effectLst>
                <a:glow rad="101600">
                  <a:schemeClr val="bg1">
                    <a:alpha val="75000"/>
                  </a:schemeClr>
                </a:glow>
              </a:effectLst>
              <a:latin typeface="Arial" charset="0"/>
            </a:endParaRPr>
          </a:p>
        </p:txBody>
      </p:sp>
      <p:sp>
        <p:nvSpPr>
          <p:cNvPr id="215043" name="Text Box 5"/>
          <p:cNvSpPr txBox="1">
            <a:spLocks noChangeArrowheads="1"/>
          </p:cNvSpPr>
          <p:nvPr/>
        </p:nvSpPr>
        <p:spPr bwMode="auto">
          <a:xfrm>
            <a:off x="3856112" y="5415607"/>
            <a:ext cx="453153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altLang="zh-CN" b="1">
                <a:solidFill>
                  <a:srgbClr val="000000"/>
                </a:solidFill>
                <a:effectLst>
                  <a:glow rad="101600">
                    <a:schemeClr val="bg1">
                      <a:alpha val="75000"/>
                    </a:schemeClr>
                  </a:glow>
                </a:effectLst>
                <a:ea typeface="宋体" charset="0"/>
                <a:cs typeface="宋体" charset="0"/>
              </a:rPr>
              <a:t>Dr. Rick Griffith</a:t>
            </a:r>
            <a:endParaRPr lang="en-US" b="1">
              <a:effectLst>
                <a:glow rad="101600">
                  <a:schemeClr val="bg1">
                    <a:alpha val="75000"/>
                  </a:schemeClr>
                </a:glow>
              </a:effectLst>
            </a:endParaRPr>
          </a:p>
        </p:txBody>
      </p:sp>
      <p:pic>
        <p:nvPicPr>
          <p:cNvPr id="364548" name="Picture 6" descr="Rick Griffith (colou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3850" y="1268413"/>
            <a:ext cx="3386138" cy="4975225"/>
          </a:xfrm>
          <a:prstGeom prst="rect">
            <a:avLst/>
          </a:prstGeom>
          <a:noFill/>
          <a:ln w="31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64549" name="Text Box 4"/>
          <p:cNvSpPr txBox="1">
            <a:spLocks noChangeArrowheads="1"/>
          </p:cNvSpPr>
          <p:nvPr/>
        </p:nvSpPr>
        <p:spPr bwMode="auto">
          <a:xfrm>
            <a:off x="8543925" y="45085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36</a:t>
            </a:r>
          </a:p>
        </p:txBody>
      </p:sp>
    </p:spTree>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8385" name="Rectangle 2"/>
          <p:cNvSpPr>
            <a:spLocks noGrp="1" noChangeArrowheads="1"/>
          </p:cNvSpPr>
          <p:nvPr>
            <p:ph type="title"/>
          </p:nvPr>
        </p:nvSpPr>
        <p:spPr>
          <a:xfrm>
            <a:off x="107950" y="765175"/>
            <a:ext cx="8578850" cy="1184275"/>
          </a:xfrm>
        </p:spPr>
        <p:txBody>
          <a:bodyPr/>
          <a:lstStyle/>
          <a:p>
            <a:pPr eaLnBrk="1" hangingPunct="1"/>
            <a:r>
              <a:rPr lang="en-AU" sz="3600">
                <a:solidFill>
                  <a:srgbClr val="0000FF"/>
                </a:solidFill>
                <a:latin typeface="Arial" charset="0"/>
                <a:ea typeface="Osaka" charset="0"/>
                <a:cs typeface="Arial" charset="0"/>
              </a:rPr>
              <a:t>8. It is one of the few gifts with </a:t>
            </a:r>
            <a:r>
              <a:rPr lang="en-AU" sz="3600" u="sng">
                <a:solidFill>
                  <a:srgbClr val="0000FF"/>
                </a:solidFill>
                <a:latin typeface="Arial" charset="0"/>
                <a:ea typeface="Osaka" charset="0"/>
                <a:cs typeface="Arial" charset="0"/>
              </a:rPr>
              <a:t>limitations</a:t>
            </a:r>
            <a:r>
              <a:rPr lang="en-AU" sz="3600">
                <a:solidFill>
                  <a:srgbClr val="0000FF"/>
                </a:solidFill>
                <a:latin typeface="Arial" charset="0"/>
                <a:ea typeface="Osaka" charset="0"/>
                <a:cs typeface="Arial" charset="0"/>
              </a:rPr>
              <a:t> placed up on it (1 Cor. 14).</a:t>
            </a:r>
            <a:endParaRPr lang="en-AU" sz="3600">
              <a:solidFill>
                <a:srgbClr val="0000FF"/>
              </a:solidFill>
              <a:latin typeface="Arial" charset="0"/>
              <a:ea typeface="Osaka" charset="0"/>
              <a:cs typeface="Times New Roman" charset="0"/>
            </a:endParaRPr>
          </a:p>
        </p:txBody>
      </p:sp>
      <p:sp>
        <p:nvSpPr>
          <p:cNvPr id="580611" name="Rectangle 3"/>
          <p:cNvSpPr>
            <a:spLocks noGrp="1" noChangeArrowheads="1"/>
          </p:cNvSpPr>
          <p:nvPr>
            <p:ph type="body" idx="1"/>
          </p:nvPr>
        </p:nvSpPr>
        <p:spPr>
          <a:xfrm>
            <a:off x="457200" y="2406650"/>
            <a:ext cx="8305800" cy="3232150"/>
          </a:xfrm>
        </p:spPr>
        <p:txBody>
          <a:bodyPr/>
          <a:lstStyle/>
          <a:p>
            <a:pPr eaLnBrk="1" hangingPunct="1">
              <a:lnSpc>
                <a:spcPct val="90000"/>
              </a:lnSpc>
              <a:buClr>
                <a:srgbClr val="0000FF"/>
              </a:buClr>
              <a:buFont typeface="Wingdings" charset="0"/>
              <a:buChar char="v"/>
            </a:pPr>
            <a:r>
              <a:rPr lang="en-US" sz="2800">
                <a:solidFill>
                  <a:srgbClr val="FF0000"/>
                </a:solidFill>
                <a:latin typeface="Arial" charset="0"/>
                <a:ea typeface="Osaka" charset="0"/>
                <a:cs typeface="Arial" charset="0"/>
              </a:rPr>
              <a:t>N</a:t>
            </a:r>
            <a:r>
              <a:rPr lang="en-AU" sz="2800">
                <a:solidFill>
                  <a:srgbClr val="FF0000"/>
                </a:solidFill>
                <a:latin typeface="Arial" charset="0"/>
                <a:ea typeface="Osaka" charset="0"/>
                <a:cs typeface="Arial" charset="0"/>
              </a:rPr>
              <a:t>o more than 3 may speak per service (14:27a)</a:t>
            </a:r>
            <a:endParaRPr lang="en-AU" sz="2800">
              <a:solidFill>
                <a:srgbClr val="FF0000"/>
              </a:solidFill>
              <a:latin typeface="Arial" charset="0"/>
              <a:ea typeface="Osaka" charset="0"/>
              <a:cs typeface="Times New Roman" charset="0"/>
            </a:endParaRPr>
          </a:p>
          <a:p>
            <a:pPr eaLnBrk="1" hangingPunct="1">
              <a:lnSpc>
                <a:spcPct val="90000"/>
              </a:lnSpc>
              <a:buClr>
                <a:srgbClr val="0000FF"/>
              </a:buClr>
              <a:buFont typeface="Wingdings" charset="0"/>
              <a:buChar char="v"/>
            </a:pPr>
            <a:r>
              <a:rPr lang="en-US" sz="2800">
                <a:solidFill>
                  <a:srgbClr val="FF0000"/>
                </a:solidFill>
                <a:latin typeface="Arial" charset="0"/>
                <a:ea typeface="Osaka" charset="0"/>
                <a:cs typeface="Arial" charset="0"/>
              </a:rPr>
              <a:t>E</a:t>
            </a:r>
            <a:r>
              <a:rPr lang="en-AU" sz="2800">
                <a:solidFill>
                  <a:srgbClr val="FF0000"/>
                </a:solidFill>
                <a:latin typeface="Arial" charset="0"/>
                <a:ea typeface="Osaka" charset="0"/>
                <a:cs typeface="Arial" charset="0"/>
              </a:rPr>
              <a:t>ach must speak in turn--never a</a:t>
            </a:r>
            <a:r>
              <a:rPr lang="en-US" sz="2800">
                <a:solidFill>
                  <a:srgbClr val="FF0000"/>
                </a:solidFill>
                <a:latin typeface="Arial" charset="0"/>
                <a:ea typeface="Osaka" charset="0"/>
                <a:cs typeface="Arial" charset="0"/>
              </a:rPr>
              <a:t>t</a:t>
            </a:r>
            <a:r>
              <a:rPr lang="en-AU" sz="2800">
                <a:solidFill>
                  <a:srgbClr val="FF0000"/>
                </a:solidFill>
                <a:latin typeface="Arial" charset="0"/>
                <a:ea typeface="Osaka" charset="0"/>
                <a:cs typeface="Arial" charset="0"/>
              </a:rPr>
              <a:t> the same time (14:27b)</a:t>
            </a:r>
            <a:endParaRPr lang="en-AU" sz="2800">
              <a:solidFill>
                <a:srgbClr val="FF0000"/>
              </a:solidFill>
              <a:latin typeface="Arial" charset="0"/>
              <a:ea typeface="Osaka" charset="0"/>
              <a:cs typeface="Times New Roman" charset="0"/>
            </a:endParaRPr>
          </a:p>
          <a:p>
            <a:pPr eaLnBrk="1" hangingPunct="1">
              <a:lnSpc>
                <a:spcPct val="90000"/>
              </a:lnSpc>
              <a:buClr>
                <a:srgbClr val="0000FF"/>
              </a:buClr>
              <a:buFont typeface="Wingdings" charset="0"/>
              <a:buChar char="v"/>
            </a:pPr>
            <a:r>
              <a:rPr lang="en-US" sz="2800">
                <a:solidFill>
                  <a:srgbClr val="FF0000"/>
                </a:solidFill>
                <a:latin typeface="Arial" charset="0"/>
                <a:ea typeface="Osaka" charset="0"/>
                <a:cs typeface="Arial" charset="0"/>
              </a:rPr>
              <a:t>I</a:t>
            </a:r>
            <a:r>
              <a:rPr lang="en-AU" sz="2800">
                <a:solidFill>
                  <a:srgbClr val="FF0000"/>
                </a:solidFill>
                <a:latin typeface="Arial" charset="0"/>
                <a:ea typeface="Osaka" charset="0"/>
                <a:cs typeface="Arial" charset="0"/>
              </a:rPr>
              <a:t>f no interpreter is present, then no one may speak in tongues (14:28)</a:t>
            </a:r>
          </a:p>
          <a:p>
            <a:pPr eaLnBrk="1" hangingPunct="1">
              <a:lnSpc>
                <a:spcPct val="90000"/>
              </a:lnSpc>
              <a:buClr>
                <a:srgbClr val="0000FF"/>
              </a:buClr>
              <a:buFont typeface="Wingdings" charset="0"/>
              <a:buChar char="v"/>
            </a:pPr>
            <a:r>
              <a:rPr lang="en-AU" sz="2800">
                <a:solidFill>
                  <a:srgbClr val="FF0000"/>
                </a:solidFill>
                <a:latin typeface="Arial" charset="0"/>
                <a:ea typeface="Osaka" charset="0"/>
                <a:cs typeface="Arial" charset="0"/>
              </a:rPr>
              <a:t>Tongues are only to be spoken by men (14:34-35)</a:t>
            </a:r>
          </a:p>
        </p:txBody>
      </p:sp>
      <p:pic>
        <p:nvPicPr>
          <p:cNvPr id="528387" name="Picture 4" descr="cross_shimmer_md_wht"/>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086600" y="53340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80611">
                                            <p:txEl>
                                              <p:pRg st="0" end="0"/>
                                            </p:txEl>
                                          </p:spTgt>
                                        </p:tgtEl>
                                        <p:attrNameLst>
                                          <p:attrName>style.visibility</p:attrName>
                                        </p:attrNameLst>
                                      </p:cBhvr>
                                      <p:to>
                                        <p:strVal val="visible"/>
                                      </p:to>
                                    </p:set>
                                    <p:anim calcmode="lin" valueType="num">
                                      <p:cBhvr>
                                        <p:cTn id="7" dur="500" fill="hold"/>
                                        <p:tgtEl>
                                          <p:spTgt spid="5806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8061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580611">
                                            <p:txEl>
                                              <p:pRg st="1" end="1"/>
                                            </p:txEl>
                                          </p:spTgt>
                                        </p:tgtEl>
                                        <p:attrNameLst>
                                          <p:attrName>style.visibility</p:attrName>
                                        </p:attrNameLst>
                                      </p:cBhvr>
                                      <p:to>
                                        <p:strVal val="visible"/>
                                      </p:to>
                                    </p:set>
                                    <p:anim calcmode="lin" valueType="num">
                                      <p:cBhvr>
                                        <p:cTn id="13" dur="500" fill="hold"/>
                                        <p:tgtEl>
                                          <p:spTgt spid="58061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58061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580611">
                                            <p:txEl>
                                              <p:pRg st="2" end="2"/>
                                            </p:txEl>
                                          </p:spTgt>
                                        </p:tgtEl>
                                        <p:attrNameLst>
                                          <p:attrName>style.visibility</p:attrName>
                                        </p:attrNameLst>
                                      </p:cBhvr>
                                      <p:to>
                                        <p:strVal val="visible"/>
                                      </p:to>
                                    </p:set>
                                    <p:anim calcmode="lin" valueType="num">
                                      <p:cBhvr>
                                        <p:cTn id="19" dur="500" fill="hold"/>
                                        <p:tgtEl>
                                          <p:spTgt spid="58061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58061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580611">
                                            <p:txEl>
                                              <p:pRg st="3" end="3"/>
                                            </p:txEl>
                                          </p:spTgt>
                                        </p:tgtEl>
                                        <p:attrNameLst>
                                          <p:attrName>style.visibility</p:attrName>
                                        </p:attrNameLst>
                                      </p:cBhvr>
                                      <p:to>
                                        <p:strVal val="visible"/>
                                      </p:to>
                                    </p:set>
                                    <p:anim calcmode="lin" valueType="num">
                                      <p:cBhvr>
                                        <p:cTn id="25" dur="500" fill="hold"/>
                                        <p:tgtEl>
                                          <p:spTgt spid="58061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580611">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11"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0433" name="Text Box 2"/>
          <p:cNvSpPr txBox="1">
            <a:spLocks noChangeArrowheads="1"/>
          </p:cNvSpPr>
          <p:nvPr/>
        </p:nvSpPr>
        <p:spPr bwMode="auto">
          <a:xfrm>
            <a:off x="8542338"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ea typeface="Osaka" charset="0"/>
                <a:cs typeface="Osaka" charset="0"/>
              </a:rPr>
              <a:t>34</a:t>
            </a:r>
            <a:endParaRPr lang="en-US">
              <a:solidFill>
                <a:srgbClr val="000000"/>
              </a:solidFill>
              <a:ea typeface="Osaka" charset="0"/>
              <a:cs typeface="Osaka" charset="0"/>
            </a:endParaRPr>
          </a:p>
        </p:txBody>
      </p:sp>
      <p:sp>
        <p:nvSpPr>
          <p:cNvPr id="75779" name="Rectangle 181"/>
          <p:cNvSpPr>
            <a:spLocks noGrp="1" noChangeArrowheads="1"/>
          </p:cNvSpPr>
          <p:nvPr>
            <p:ph type="title" idx="4294967295"/>
          </p:nvPr>
        </p:nvSpPr>
        <p:spPr>
          <a:xfrm>
            <a:off x="609600" y="152400"/>
            <a:ext cx="7772400" cy="523875"/>
          </a:xfrm>
          <a:gradFill flip="none" rotWithShape="1">
            <a:gsLst>
              <a:gs pos="0">
                <a:schemeClr val="accent6">
                  <a:lumMod val="50000"/>
                </a:schemeClr>
              </a:gs>
              <a:gs pos="100000">
                <a:schemeClr val="tx1"/>
              </a:gs>
            </a:gsLst>
            <a:path path="rect">
              <a:fillToRect l="50000" t="50000" r="50000" b="50000"/>
            </a:path>
            <a:tileRect/>
          </a:gradFill>
        </p:spPr>
        <p:txBody>
          <a:bodyPr anchor="t">
            <a:spAutoFit/>
          </a:bodyPr>
          <a:lstStyle/>
          <a:p>
            <a:pPr algn="ctr" eaLnBrk="1" hangingPunct="1">
              <a:defRPr/>
            </a:pPr>
            <a:r>
              <a:rPr lang="en-US" sz="2800" b="1" dirty="0">
                <a:solidFill>
                  <a:srgbClr val="FFFFFF"/>
                </a:solidFill>
                <a:effectLst>
                  <a:outerShdw blurRad="38100" dist="38100" dir="2700000" algn="tl">
                    <a:srgbClr val="000000">
                      <a:alpha val="43137"/>
                    </a:srgbClr>
                  </a:outerShdw>
                </a:effectLst>
                <a:latin typeface="Arial" charset="0"/>
                <a:ea typeface="SimSun" charset="0"/>
                <a:cs typeface="SimSun" charset="0"/>
              </a:rPr>
              <a:t>Tongues versus Prophecy</a:t>
            </a:r>
          </a:p>
        </p:txBody>
      </p:sp>
      <p:graphicFrame>
        <p:nvGraphicFramePr>
          <p:cNvPr id="126980" name="Group 1028"/>
          <p:cNvGraphicFramePr>
            <a:graphicFrameLocks noGrp="1"/>
          </p:cNvGraphicFramePr>
          <p:nvPr/>
        </p:nvGraphicFramePr>
        <p:xfrm>
          <a:off x="228600" y="836613"/>
          <a:ext cx="8686800" cy="6022995"/>
        </p:xfrm>
        <a:graphic>
          <a:graphicData uri="http://schemas.openxmlformats.org/drawingml/2006/table">
            <a:tbl>
              <a:tblPr/>
              <a:tblGrid>
                <a:gridCol w="2183160">
                  <a:extLst>
                    <a:ext uri="{9D8B030D-6E8A-4147-A177-3AD203B41FA5}">
                      <a16:colId xmlns:a16="http://schemas.microsoft.com/office/drawing/2014/main" val="20000"/>
                    </a:ext>
                  </a:extLst>
                </a:gridCol>
                <a:gridCol w="3379440">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tblGrid>
              <a:tr h="81896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3200" b="1" i="1" u="none" strike="noStrike" cap="none" normalizeH="0" baseline="0" dirty="0">
                        <a:ln>
                          <a:noFill/>
                        </a:ln>
                        <a:solidFill>
                          <a:schemeClr val="bg1"/>
                        </a:solidFill>
                        <a:effectLst/>
                        <a:latin typeface="Arial Narrow" charset="0"/>
                        <a:ea typeface="SimSun" charset="0"/>
                        <a:cs typeface="SimSun" charset="0"/>
                      </a:endParaRP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6">
                            <a:lumMod val="75000"/>
                          </a:schemeClr>
                        </a:gs>
                        <a:gs pos="100000">
                          <a:schemeClr val="tx1"/>
                        </a:gs>
                      </a:gsLst>
                      <a:path path="rect">
                        <a:fillToRect l="50000" t="50000" r="50000" b="50000"/>
                      </a:path>
                      <a:tileRect/>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1" u="none" strike="noStrike" cap="none" normalizeH="0" baseline="0" dirty="0">
                          <a:ln>
                            <a:noFill/>
                          </a:ln>
                          <a:solidFill>
                            <a:schemeClr val="bg1"/>
                          </a:solidFill>
                          <a:effectLst>
                            <a:outerShdw blurRad="38100" dist="38100" dir="2700000" algn="tl">
                              <a:srgbClr val="000000">
                                <a:alpha val="43137"/>
                              </a:srgbClr>
                            </a:outerShdw>
                          </a:effectLst>
                          <a:latin typeface="Arial Narrow" charset="0"/>
                          <a:ea typeface="SimSun" charset="0"/>
                          <a:cs typeface="SimSun" charset="0"/>
                        </a:rPr>
                        <a:t>Tongues</a:t>
                      </a:r>
                      <a:endParaRPr kumimoji="0" lang="en-US" sz="2400" b="1" i="1" u="none" strike="noStrike" cap="none" normalizeH="0" baseline="0" dirty="0">
                        <a:ln>
                          <a:noFill/>
                        </a:ln>
                        <a:solidFill>
                          <a:schemeClr val="bg1"/>
                        </a:solidFill>
                        <a:effectLst>
                          <a:outerShdw blurRad="38100" dist="38100" dir="2700000" algn="tl">
                            <a:srgbClr val="000000">
                              <a:alpha val="43137"/>
                            </a:srgbClr>
                          </a:outerShdw>
                        </a:effectLst>
                        <a:latin typeface="Arial Narrow" charset="0"/>
                        <a:ea typeface="SimSun" charset="0"/>
                        <a:cs typeface="SimSun"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6">
                            <a:lumMod val="75000"/>
                          </a:schemeClr>
                        </a:gs>
                        <a:gs pos="100000">
                          <a:schemeClr val="tx1"/>
                        </a:gs>
                      </a:gsLst>
                      <a:path path="rect">
                        <a:fillToRect l="50000" t="50000" r="50000" b="50000"/>
                      </a:path>
                      <a:tileRect/>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1" u="none" strike="noStrike" cap="none" normalizeH="0" baseline="0" dirty="0">
                          <a:ln>
                            <a:noFill/>
                          </a:ln>
                          <a:solidFill>
                            <a:schemeClr val="bg1"/>
                          </a:solidFill>
                          <a:effectLst>
                            <a:outerShdw blurRad="38100" dist="38100" dir="2700000" algn="tl">
                              <a:srgbClr val="000000">
                                <a:alpha val="43137"/>
                              </a:srgbClr>
                            </a:outerShdw>
                          </a:effectLst>
                          <a:latin typeface="Arial Narrow" charset="0"/>
                          <a:ea typeface="SimSun" charset="0"/>
                          <a:cs typeface="SimSun" charset="0"/>
                        </a:rPr>
                        <a:t>Prophecy</a:t>
                      </a:r>
                      <a:endParaRPr kumimoji="0" lang="en-US" sz="2400" b="1" i="1" u="none" strike="noStrike" cap="none" normalizeH="0" baseline="0" dirty="0">
                        <a:ln>
                          <a:noFill/>
                        </a:ln>
                        <a:solidFill>
                          <a:schemeClr val="bg1"/>
                        </a:solidFill>
                        <a:effectLst>
                          <a:outerShdw blurRad="38100" dist="38100" dir="2700000" algn="tl">
                            <a:srgbClr val="000000">
                              <a:alpha val="43137"/>
                            </a:srgbClr>
                          </a:outerShdw>
                        </a:effectLst>
                        <a:latin typeface="Arial Narrow" charset="0"/>
                        <a:ea typeface="SimSun" charset="0"/>
                        <a:cs typeface="SimSun"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6">
                            <a:lumMod val="75000"/>
                          </a:schemeClr>
                        </a:gs>
                        <a:gs pos="100000">
                          <a:schemeClr val="tx1"/>
                        </a:gs>
                      </a:gsLst>
                      <a:path path="rect">
                        <a:fillToRect l="50000" t="50000" r="50000" b="50000"/>
                      </a:path>
                      <a:tileRect/>
                    </a:gradFill>
                  </a:tcPr>
                </a:tc>
                <a:extLst>
                  <a:ext uri="{0D108BD9-81ED-4DB2-BD59-A6C34878D82A}">
                    <a16:rowId xmlns:a16="http://schemas.microsoft.com/office/drawing/2014/main" val="10000"/>
                  </a:ext>
                </a:extLst>
              </a:tr>
              <a:tr h="8189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a:ln>
                            <a:noFill/>
                          </a:ln>
                          <a:solidFill>
                            <a:schemeClr val="tx1"/>
                          </a:solidFill>
                          <a:effectLst/>
                          <a:latin typeface="Arial Narrow" charset="0"/>
                          <a:ea typeface="SimSun" charset="0"/>
                          <a:cs typeface="SimSun" charset="0"/>
                        </a:rPr>
                        <a:t>Value</a:t>
                      </a:r>
                      <a:endParaRPr kumimoji="0" lang="en-US" sz="24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Inferior (14:5a)</a:t>
                      </a: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Superior (14:1)</a:t>
                      </a:r>
                    </a:p>
                  </a:txBody>
                  <a:tcPr marT="45710" marB="4571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93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i="1" dirty="0">
                          <a:solidFill>
                            <a:srgbClr val="000000"/>
                          </a:solidFill>
                          <a:latin typeface="Arial Narrow" charset="0"/>
                          <a:ea typeface="SimSun" charset="0"/>
                          <a:cs typeface="SimSun" charset="0"/>
                        </a:rPr>
                        <a:t>Relation to Other Gifts</a:t>
                      </a:r>
                      <a:endParaRPr lang="en-US" altLang="zh-CN" sz="2400" b="1" dirty="0">
                        <a:solidFill>
                          <a:srgbClr val="000000"/>
                        </a:solidFill>
                        <a:latin typeface="Arial Narrow" charset="0"/>
                        <a:ea typeface="SimSun" charset="0"/>
                        <a:cs typeface="SimSun" charset="0"/>
                      </a:endParaRP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The least important gift (12:28)</a:t>
                      </a: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The second most important gift (12:28)</a:t>
                      </a:r>
                    </a:p>
                  </a:txBody>
                  <a:tcPr marT="45710" marB="4571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18965">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i="1" dirty="0">
                          <a:solidFill>
                            <a:srgbClr val="000000"/>
                          </a:solidFill>
                          <a:latin typeface="Arial Narrow" charset="0"/>
                          <a:ea typeface="SimSun" charset="0"/>
                          <a:cs typeface="SimSun" charset="0"/>
                        </a:rPr>
                        <a:t>Language Used</a:t>
                      </a:r>
                      <a:endParaRPr lang="en-US" altLang="zh-CN" sz="2400" b="1" dirty="0">
                        <a:solidFill>
                          <a:srgbClr val="000000"/>
                        </a:solidFill>
                        <a:latin typeface="Arial Narrow" charset="0"/>
                        <a:ea typeface="SimSun" charset="0"/>
                        <a:cs typeface="SimSun" charset="0"/>
                      </a:endParaRP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Foreign (14:10)</a:t>
                      </a: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Vernacular (14:19)</a:t>
                      </a:r>
                    </a:p>
                  </a:txBody>
                  <a:tcPr marT="45710" marB="4571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93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i="1" dirty="0">
                          <a:solidFill>
                            <a:srgbClr val="000000"/>
                          </a:solidFill>
                          <a:latin typeface="Arial Narrow" charset="0"/>
                          <a:ea typeface="SimSun" charset="0"/>
                          <a:cs typeface="SimSun" charset="0"/>
                        </a:rPr>
                        <a:t>Corollary Gift</a:t>
                      </a:r>
                      <a:endParaRPr lang="en-US" altLang="zh-CN" sz="2400" b="1" dirty="0">
                        <a:solidFill>
                          <a:srgbClr val="000000"/>
                        </a:solidFill>
                        <a:latin typeface="Arial Narrow" charset="0"/>
                        <a:ea typeface="SimSun" charset="0"/>
                        <a:cs typeface="SimSun" charset="0"/>
                      </a:endParaRP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Interpretation of tongues (12:30; 14:27-28)</a:t>
                      </a: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eaLnBrk="1" hangingPunct="1">
                        <a:tabLst>
                          <a:tab pos="342900" algn="l"/>
                          <a:tab pos="571500" algn="l"/>
                          <a:tab pos="800100" algn="l"/>
                          <a:tab pos="1028700" algn="l"/>
                          <a:tab pos="1257300" algn="l"/>
                          <a:tab pos="1485900" algn="l"/>
                          <a:tab pos="1714500" algn="l"/>
                          <a:tab pos="4114800" algn="l"/>
                          <a:tab pos="4857750" algn="l"/>
                        </a:tabLst>
                      </a:pPr>
                      <a:r>
                        <a:rPr lang="en-US" altLang="zh-CN" sz="2400" b="1" dirty="0">
                          <a:solidFill>
                            <a:srgbClr val="000000"/>
                          </a:solidFill>
                          <a:latin typeface="Arial Narrow" charset="0"/>
                          <a:ea typeface="SimSun" charset="0"/>
                          <a:cs typeface="SimSun" charset="0"/>
                        </a:rPr>
                        <a:t>Discerning of spirits </a:t>
                      </a:r>
                    </a:p>
                    <a:p>
                      <a:pPr algn="ctr">
                        <a:tabLst>
                          <a:tab pos="342900" algn="l"/>
                          <a:tab pos="571500" algn="l"/>
                          <a:tab pos="800100" algn="l"/>
                          <a:tab pos="1028700" algn="l"/>
                          <a:tab pos="1257300" algn="l"/>
                          <a:tab pos="1485900" algn="l"/>
                          <a:tab pos="1714500" algn="l"/>
                          <a:tab pos="4114800" algn="l"/>
                          <a:tab pos="4857750" algn="l"/>
                        </a:tabLst>
                      </a:pPr>
                      <a:r>
                        <a:rPr lang="en-US" altLang="zh-CN" sz="2400" b="1" dirty="0">
                          <a:solidFill>
                            <a:srgbClr val="000000"/>
                          </a:solidFill>
                          <a:latin typeface="Arial Narrow" charset="0"/>
                          <a:ea typeface="SimSun" charset="0"/>
                          <a:cs typeface="SimSun" charset="0"/>
                        </a:rPr>
                        <a:t>(12:10; 14:29)</a:t>
                      </a:r>
                    </a:p>
                  </a:txBody>
                  <a:tcPr marT="45710" marB="4571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2021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i="1" dirty="0">
                          <a:solidFill>
                            <a:srgbClr val="000000"/>
                          </a:solidFill>
                          <a:latin typeface="Arial Narrow" charset="0"/>
                          <a:ea typeface="SimSun" charset="0"/>
                          <a:cs typeface="SimSun" charset="0"/>
                        </a:rPr>
                        <a:t>Speaker</a:t>
                      </a:r>
                      <a:r>
                        <a:rPr lang="fr-FR" altLang="zh-CN" sz="2400" b="1" i="1" dirty="0">
                          <a:solidFill>
                            <a:srgbClr val="000000"/>
                          </a:solidFill>
                          <a:latin typeface="Arial Narrow" charset="0"/>
                          <a:ea typeface="SimSun" charset="0"/>
                          <a:cs typeface="SimSun" charset="0"/>
                        </a:rPr>
                        <a:t>'</a:t>
                      </a:r>
                      <a:r>
                        <a:rPr lang="en-US" altLang="zh-CN" sz="2400" b="1" i="1" dirty="0">
                          <a:solidFill>
                            <a:srgbClr val="000000"/>
                          </a:solidFill>
                          <a:latin typeface="Arial Narrow" charset="0"/>
                          <a:ea typeface="SimSun" charset="0"/>
                          <a:cs typeface="SimSun" charset="0"/>
                        </a:rPr>
                        <a:t>s Knowledge of Language</a:t>
                      </a:r>
                      <a:endParaRPr lang="en-US" altLang="zh-CN" sz="2400" b="1" dirty="0">
                        <a:solidFill>
                          <a:srgbClr val="000000"/>
                        </a:solidFill>
                        <a:latin typeface="Arial Narrow" charset="0"/>
                        <a:ea typeface="SimSun" charset="0"/>
                        <a:cs typeface="SimSun" charset="0"/>
                      </a:endParaRP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Unknown: "utters mysteries with his spirit…my spirit prays but my mind is unfruitful" (14:2b, 14)</a:t>
                      </a: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Known: "pray with my spirit [and] with my mind" (14:15, 19)</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81" name="Text Box 2"/>
          <p:cNvSpPr txBox="1">
            <a:spLocks noChangeArrowheads="1"/>
          </p:cNvSpPr>
          <p:nvPr/>
        </p:nvSpPr>
        <p:spPr bwMode="auto">
          <a:xfrm>
            <a:off x="8542338"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ea typeface="Osaka" charset="0"/>
                <a:cs typeface="Osaka" charset="0"/>
              </a:rPr>
              <a:t>34</a:t>
            </a:r>
            <a:endParaRPr lang="en-US">
              <a:solidFill>
                <a:srgbClr val="000000"/>
              </a:solidFill>
              <a:ea typeface="Osaka" charset="0"/>
              <a:cs typeface="Osaka" charset="0"/>
            </a:endParaRPr>
          </a:p>
        </p:txBody>
      </p:sp>
      <p:sp>
        <p:nvSpPr>
          <p:cNvPr id="75779" name="Rectangle 181"/>
          <p:cNvSpPr>
            <a:spLocks noGrp="1" noChangeArrowheads="1"/>
          </p:cNvSpPr>
          <p:nvPr>
            <p:ph type="title" idx="4294967295"/>
          </p:nvPr>
        </p:nvSpPr>
        <p:spPr>
          <a:xfrm>
            <a:off x="609600" y="152400"/>
            <a:ext cx="7772400" cy="523875"/>
          </a:xfrm>
          <a:gradFill flip="none" rotWithShape="1">
            <a:gsLst>
              <a:gs pos="0">
                <a:schemeClr val="accent6">
                  <a:lumMod val="50000"/>
                </a:schemeClr>
              </a:gs>
              <a:gs pos="100000">
                <a:schemeClr val="tx1"/>
              </a:gs>
            </a:gsLst>
            <a:path path="rect">
              <a:fillToRect l="50000" t="50000" r="50000" b="50000"/>
            </a:path>
            <a:tileRect/>
          </a:gradFill>
        </p:spPr>
        <p:txBody>
          <a:bodyPr anchor="t">
            <a:spAutoFit/>
          </a:bodyPr>
          <a:lstStyle/>
          <a:p>
            <a:pPr algn="ctr" eaLnBrk="1" hangingPunct="1">
              <a:defRPr/>
            </a:pPr>
            <a:r>
              <a:rPr lang="en-US" sz="2800" b="1" dirty="0">
                <a:solidFill>
                  <a:srgbClr val="FFFFFF"/>
                </a:solidFill>
                <a:effectLst>
                  <a:outerShdw blurRad="38100" dist="38100" dir="2700000" algn="tl">
                    <a:srgbClr val="000000">
                      <a:alpha val="43137"/>
                    </a:srgbClr>
                  </a:outerShdw>
                </a:effectLst>
                <a:latin typeface="Arial" charset="0"/>
                <a:ea typeface="SimSun" charset="0"/>
                <a:cs typeface="SimSun" charset="0"/>
              </a:rPr>
              <a:t>Tongues versus Prophecy</a:t>
            </a:r>
          </a:p>
        </p:txBody>
      </p:sp>
      <p:graphicFrame>
        <p:nvGraphicFramePr>
          <p:cNvPr id="126980" name="Group 1028"/>
          <p:cNvGraphicFramePr>
            <a:graphicFrameLocks noGrp="1"/>
          </p:cNvGraphicFramePr>
          <p:nvPr/>
        </p:nvGraphicFramePr>
        <p:xfrm>
          <a:off x="228600" y="836613"/>
          <a:ext cx="8686800" cy="5573784"/>
        </p:xfrm>
        <a:graphic>
          <a:graphicData uri="http://schemas.openxmlformats.org/drawingml/2006/table">
            <a:tbl>
              <a:tblPr/>
              <a:tblGrid>
                <a:gridCol w="2111152">
                  <a:extLst>
                    <a:ext uri="{9D8B030D-6E8A-4147-A177-3AD203B41FA5}">
                      <a16:colId xmlns:a16="http://schemas.microsoft.com/office/drawing/2014/main" val="20000"/>
                    </a:ext>
                  </a:extLst>
                </a:gridCol>
                <a:gridCol w="3451448">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tblGrid>
              <a:tr h="81898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3200" b="1" i="1" u="none" strike="noStrike" cap="none" normalizeH="0" baseline="0" dirty="0">
                        <a:ln>
                          <a:noFill/>
                        </a:ln>
                        <a:solidFill>
                          <a:schemeClr val="bg1"/>
                        </a:solidFill>
                        <a:effectLst/>
                        <a:latin typeface="Arial Narrow" charset="0"/>
                        <a:ea typeface="SimSun" charset="0"/>
                        <a:cs typeface="SimSun" charset="0"/>
                      </a:endParaRP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6">
                            <a:lumMod val="75000"/>
                          </a:schemeClr>
                        </a:gs>
                        <a:gs pos="100000">
                          <a:schemeClr val="tx1"/>
                        </a:gs>
                      </a:gsLst>
                      <a:path path="rect">
                        <a:fillToRect l="50000" t="50000" r="50000" b="50000"/>
                      </a:path>
                      <a:tileRect/>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1" u="none" strike="noStrike" cap="none" normalizeH="0" baseline="0" dirty="0">
                          <a:ln>
                            <a:noFill/>
                          </a:ln>
                          <a:solidFill>
                            <a:schemeClr val="bg1"/>
                          </a:solidFill>
                          <a:effectLst>
                            <a:outerShdw blurRad="38100" dist="38100" dir="2700000" algn="tl">
                              <a:srgbClr val="000000">
                                <a:alpha val="43137"/>
                              </a:srgbClr>
                            </a:outerShdw>
                          </a:effectLst>
                          <a:latin typeface="Arial Narrow" charset="0"/>
                          <a:ea typeface="SimSun" charset="0"/>
                          <a:cs typeface="SimSun" charset="0"/>
                        </a:rPr>
                        <a:t>Tongues</a:t>
                      </a:r>
                      <a:endParaRPr kumimoji="0" lang="en-US" sz="2400" b="1" i="1" u="none" strike="noStrike" cap="none" normalizeH="0" baseline="0" dirty="0">
                        <a:ln>
                          <a:noFill/>
                        </a:ln>
                        <a:solidFill>
                          <a:schemeClr val="bg1"/>
                        </a:solidFill>
                        <a:effectLst>
                          <a:outerShdw blurRad="38100" dist="38100" dir="2700000" algn="tl">
                            <a:srgbClr val="000000">
                              <a:alpha val="43137"/>
                            </a:srgbClr>
                          </a:outerShdw>
                        </a:effectLst>
                        <a:latin typeface="Arial Narrow" charset="0"/>
                        <a:ea typeface="SimSun" charset="0"/>
                        <a:cs typeface="SimSun"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6">
                            <a:lumMod val="75000"/>
                          </a:schemeClr>
                        </a:gs>
                        <a:gs pos="100000">
                          <a:schemeClr val="tx1"/>
                        </a:gs>
                      </a:gsLst>
                      <a:path path="rect">
                        <a:fillToRect l="50000" t="50000" r="50000" b="50000"/>
                      </a:path>
                      <a:tileRect/>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1" u="none" strike="noStrike" cap="none" normalizeH="0" baseline="0" dirty="0">
                          <a:ln>
                            <a:noFill/>
                          </a:ln>
                          <a:solidFill>
                            <a:schemeClr val="bg1"/>
                          </a:solidFill>
                          <a:effectLst>
                            <a:outerShdw blurRad="38100" dist="38100" dir="2700000" algn="tl">
                              <a:srgbClr val="000000">
                                <a:alpha val="43137"/>
                              </a:srgbClr>
                            </a:outerShdw>
                          </a:effectLst>
                          <a:latin typeface="Arial Narrow" charset="0"/>
                          <a:ea typeface="SimSun" charset="0"/>
                          <a:cs typeface="SimSun" charset="0"/>
                        </a:rPr>
                        <a:t>Prophecy</a:t>
                      </a:r>
                      <a:endParaRPr kumimoji="0" lang="en-US" sz="2400" b="1" i="1" u="none" strike="noStrike" cap="none" normalizeH="0" baseline="0" dirty="0">
                        <a:ln>
                          <a:noFill/>
                        </a:ln>
                        <a:solidFill>
                          <a:schemeClr val="bg1"/>
                        </a:solidFill>
                        <a:effectLst>
                          <a:outerShdw blurRad="38100" dist="38100" dir="2700000" algn="tl">
                            <a:srgbClr val="000000">
                              <a:alpha val="43137"/>
                            </a:srgbClr>
                          </a:outerShdw>
                        </a:effectLst>
                        <a:latin typeface="Arial Narrow" charset="0"/>
                        <a:ea typeface="SimSun" charset="0"/>
                        <a:cs typeface="SimSun"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6">
                            <a:lumMod val="75000"/>
                          </a:schemeClr>
                        </a:gs>
                        <a:gs pos="100000">
                          <a:schemeClr val="tx1"/>
                        </a:gs>
                      </a:gsLst>
                      <a:path path="rect">
                        <a:fillToRect l="50000" t="50000" r="50000" b="50000"/>
                      </a:path>
                      <a:tileRect/>
                    </a:gradFill>
                  </a:tcPr>
                </a:tc>
                <a:extLst>
                  <a:ext uri="{0D108BD9-81ED-4DB2-BD59-A6C34878D82A}">
                    <a16:rowId xmlns:a16="http://schemas.microsoft.com/office/drawing/2014/main" val="10000"/>
                  </a:ext>
                </a:extLst>
              </a:tr>
              <a:tr h="155443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i="1" dirty="0">
                          <a:solidFill>
                            <a:srgbClr val="000000"/>
                          </a:solidFill>
                          <a:latin typeface="Arial Narrow" charset="0"/>
                          <a:ea typeface="SimSun" charset="0"/>
                          <a:cs typeface="SimSun" charset="0"/>
                        </a:rPr>
                        <a:t>Value (without Interpretation)</a:t>
                      </a:r>
                      <a:endParaRPr lang="en-US" altLang="zh-CN" sz="2400" b="1" dirty="0">
                        <a:solidFill>
                          <a:srgbClr val="000000"/>
                        </a:solidFill>
                        <a:latin typeface="Arial Narrow" charset="0"/>
                        <a:ea typeface="SimSun" charset="0"/>
                        <a:cs typeface="SimSun" charset="0"/>
                      </a:endParaRP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Harmful: people cannot understand and thus are not edified (14:16-17, 23, 28)</a:t>
                      </a: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Great: people can understand and thus are edified (14:5b, 24-25)</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8868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i="1" dirty="0">
                          <a:solidFill>
                            <a:srgbClr val="000000"/>
                          </a:solidFill>
                          <a:latin typeface="Arial Narrow" charset="0"/>
                          <a:ea typeface="SimSun" charset="0"/>
                          <a:cs typeface="SimSun" charset="0"/>
                        </a:rPr>
                        <a:t>Edification (</a:t>
                      </a:r>
                      <a:r>
                        <a:rPr lang="en-US" altLang="zh-CN" sz="2400" b="1" i="1" kern="1200" dirty="0">
                          <a:solidFill>
                            <a:srgbClr val="000000"/>
                          </a:solidFill>
                          <a:latin typeface="Arial Narrow" charset="0"/>
                          <a:ea typeface="SimSun" charset="0"/>
                          <a:cs typeface="SimSun" charset="0"/>
                        </a:rPr>
                        <a:t>without</a:t>
                      </a:r>
                      <a:r>
                        <a:rPr lang="en-US" altLang="zh-CN" sz="2400" b="1" i="1" dirty="0">
                          <a:solidFill>
                            <a:srgbClr val="000000"/>
                          </a:solidFill>
                          <a:latin typeface="Arial Narrow" charset="0"/>
                          <a:ea typeface="SimSun" charset="0"/>
                          <a:cs typeface="SimSun" charset="0"/>
                        </a:rPr>
                        <a:t> Interpretation)</a:t>
                      </a:r>
                      <a:endParaRPr lang="en-US" altLang="zh-CN" sz="2400" b="1" dirty="0">
                        <a:solidFill>
                          <a:srgbClr val="000000"/>
                        </a:solidFill>
                        <a:latin typeface="Arial Narrow" charset="0"/>
                        <a:ea typeface="SimSun" charset="0"/>
                        <a:cs typeface="SimSun" charset="0"/>
                      </a:endParaRP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Self only (14:4a; cf. 10:24; 12:7, 11)</a:t>
                      </a: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Entire church (14:4b)</a:t>
                      </a:r>
                    </a:p>
                  </a:txBody>
                  <a:tcPr marT="45710" marB="4571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92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i="1" dirty="0">
                          <a:solidFill>
                            <a:srgbClr val="000000"/>
                          </a:solidFill>
                          <a:latin typeface="Arial Narrow" charset="0"/>
                          <a:ea typeface="SimSun" charset="0"/>
                          <a:cs typeface="SimSun" charset="0"/>
                        </a:rPr>
                        <a:t>Direction of Speech is to…</a:t>
                      </a:r>
                      <a:endParaRPr lang="en-US" altLang="zh-CN" sz="2400" b="1" dirty="0">
                        <a:solidFill>
                          <a:srgbClr val="000000"/>
                        </a:solidFill>
                        <a:latin typeface="Arial Narrow" charset="0"/>
                        <a:ea typeface="SimSun" charset="0"/>
                        <a:cs typeface="SimSun" charset="0"/>
                      </a:endParaRP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God (14:2)</a:t>
                      </a: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Men (14:3)</a:t>
                      </a:r>
                    </a:p>
                  </a:txBody>
                  <a:tcPr marT="45710" marB="4571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8868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i="1" dirty="0">
                          <a:solidFill>
                            <a:srgbClr val="000000"/>
                          </a:solidFill>
                          <a:latin typeface="Arial Narrow" charset="0"/>
                          <a:ea typeface="SimSun" charset="0"/>
                          <a:cs typeface="SimSun" charset="0"/>
                        </a:rPr>
                        <a:t>Result in Others</a:t>
                      </a:r>
                      <a:endParaRPr lang="en-US" altLang="zh-CN" sz="2400" b="1" dirty="0">
                        <a:solidFill>
                          <a:srgbClr val="000000"/>
                        </a:solidFill>
                        <a:latin typeface="Arial Narrow" charset="0"/>
                        <a:ea typeface="SimSun" charset="0"/>
                        <a:cs typeface="SimSun" charset="0"/>
                      </a:endParaRP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Revelation, knowledge, prophecy, word of instruction (14:6)</a:t>
                      </a: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Strengthening, encouragement, and comfort (14:3b)</a:t>
                      </a:r>
                    </a:p>
                  </a:txBody>
                  <a:tcPr marT="45710" marB="4571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4529" name="Text Box 2"/>
          <p:cNvSpPr txBox="1">
            <a:spLocks noChangeArrowheads="1"/>
          </p:cNvSpPr>
          <p:nvPr/>
        </p:nvSpPr>
        <p:spPr bwMode="auto">
          <a:xfrm>
            <a:off x="8542338"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ea typeface="Osaka" charset="0"/>
                <a:cs typeface="Osaka" charset="0"/>
              </a:rPr>
              <a:t>34</a:t>
            </a:r>
            <a:endParaRPr lang="en-US">
              <a:solidFill>
                <a:srgbClr val="000000"/>
              </a:solidFill>
              <a:ea typeface="Osaka" charset="0"/>
              <a:cs typeface="Osaka" charset="0"/>
            </a:endParaRPr>
          </a:p>
        </p:txBody>
      </p:sp>
      <p:sp>
        <p:nvSpPr>
          <p:cNvPr id="75779" name="Rectangle 181"/>
          <p:cNvSpPr>
            <a:spLocks noGrp="1" noChangeArrowheads="1"/>
          </p:cNvSpPr>
          <p:nvPr>
            <p:ph type="title" idx="4294967295"/>
          </p:nvPr>
        </p:nvSpPr>
        <p:spPr>
          <a:xfrm>
            <a:off x="609600" y="152400"/>
            <a:ext cx="7772400" cy="523875"/>
          </a:xfrm>
          <a:gradFill flip="none" rotWithShape="1">
            <a:gsLst>
              <a:gs pos="0">
                <a:schemeClr val="accent6">
                  <a:lumMod val="50000"/>
                </a:schemeClr>
              </a:gs>
              <a:gs pos="100000">
                <a:schemeClr val="tx1"/>
              </a:gs>
            </a:gsLst>
            <a:path path="rect">
              <a:fillToRect l="50000" t="50000" r="50000" b="50000"/>
            </a:path>
            <a:tileRect/>
          </a:gradFill>
        </p:spPr>
        <p:txBody>
          <a:bodyPr anchor="t">
            <a:spAutoFit/>
          </a:bodyPr>
          <a:lstStyle/>
          <a:p>
            <a:pPr algn="ctr" eaLnBrk="1" hangingPunct="1">
              <a:defRPr/>
            </a:pPr>
            <a:r>
              <a:rPr lang="en-US" sz="2800" b="1" dirty="0">
                <a:solidFill>
                  <a:srgbClr val="FFFFFF"/>
                </a:solidFill>
                <a:effectLst>
                  <a:outerShdw blurRad="38100" dist="38100" dir="2700000" algn="tl">
                    <a:srgbClr val="000000">
                      <a:alpha val="43137"/>
                    </a:srgbClr>
                  </a:outerShdw>
                </a:effectLst>
                <a:latin typeface="Arial" charset="0"/>
                <a:ea typeface="SimSun" charset="0"/>
                <a:cs typeface="SimSun" charset="0"/>
              </a:rPr>
              <a:t>Tongues versus Prophecy</a:t>
            </a:r>
          </a:p>
        </p:txBody>
      </p:sp>
      <p:graphicFrame>
        <p:nvGraphicFramePr>
          <p:cNvPr id="126980" name="Group 1028"/>
          <p:cNvGraphicFramePr>
            <a:graphicFrameLocks noGrp="1"/>
          </p:cNvGraphicFramePr>
          <p:nvPr/>
        </p:nvGraphicFramePr>
        <p:xfrm>
          <a:off x="228600" y="836613"/>
          <a:ext cx="8686800" cy="5305426"/>
        </p:xfrm>
        <a:graphic>
          <a:graphicData uri="http://schemas.openxmlformats.org/drawingml/2006/table">
            <a:tbl>
              <a:tblPr/>
              <a:tblGrid>
                <a:gridCol w="2111152">
                  <a:extLst>
                    <a:ext uri="{9D8B030D-6E8A-4147-A177-3AD203B41FA5}">
                      <a16:colId xmlns:a16="http://schemas.microsoft.com/office/drawing/2014/main" val="20000"/>
                    </a:ext>
                  </a:extLst>
                </a:gridCol>
                <a:gridCol w="3312368">
                  <a:extLst>
                    <a:ext uri="{9D8B030D-6E8A-4147-A177-3AD203B41FA5}">
                      <a16:colId xmlns:a16="http://schemas.microsoft.com/office/drawing/2014/main" val="20001"/>
                    </a:ext>
                  </a:extLst>
                </a:gridCol>
                <a:gridCol w="3263280">
                  <a:extLst>
                    <a:ext uri="{9D8B030D-6E8A-4147-A177-3AD203B41FA5}">
                      <a16:colId xmlns:a16="http://schemas.microsoft.com/office/drawing/2014/main" val="20002"/>
                    </a:ext>
                  </a:extLst>
                </a:gridCol>
              </a:tblGrid>
              <a:tr h="81926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3200" b="1" i="1" u="none" strike="noStrike" cap="none" normalizeH="0" baseline="0" dirty="0">
                        <a:ln>
                          <a:noFill/>
                        </a:ln>
                        <a:solidFill>
                          <a:schemeClr val="bg1"/>
                        </a:solidFill>
                        <a:effectLst/>
                        <a:latin typeface="Arial Narrow" charset="0"/>
                        <a:ea typeface="SimSun" charset="0"/>
                        <a:cs typeface="SimSun" charset="0"/>
                      </a:endParaRP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6">
                            <a:lumMod val="75000"/>
                          </a:schemeClr>
                        </a:gs>
                        <a:gs pos="100000">
                          <a:schemeClr val="tx1"/>
                        </a:gs>
                      </a:gsLst>
                      <a:path path="rect">
                        <a:fillToRect l="50000" t="50000" r="50000" b="50000"/>
                      </a:path>
                      <a:tileRect/>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1" u="none" strike="noStrike" cap="none" normalizeH="0" baseline="0" dirty="0">
                          <a:ln>
                            <a:noFill/>
                          </a:ln>
                          <a:solidFill>
                            <a:schemeClr val="bg1"/>
                          </a:solidFill>
                          <a:effectLst>
                            <a:outerShdw blurRad="38100" dist="38100" dir="2700000" algn="tl">
                              <a:srgbClr val="000000">
                                <a:alpha val="43137"/>
                              </a:srgbClr>
                            </a:outerShdw>
                          </a:effectLst>
                          <a:latin typeface="Arial Narrow" charset="0"/>
                          <a:ea typeface="SimSun" charset="0"/>
                          <a:cs typeface="SimSun" charset="0"/>
                        </a:rPr>
                        <a:t>Tongues</a:t>
                      </a:r>
                      <a:endParaRPr kumimoji="0" lang="en-US" sz="2400" b="1" i="1" u="none" strike="noStrike" cap="none" normalizeH="0" baseline="0" dirty="0">
                        <a:ln>
                          <a:noFill/>
                        </a:ln>
                        <a:solidFill>
                          <a:schemeClr val="bg1"/>
                        </a:solidFill>
                        <a:effectLst>
                          <a:outerShdw blurRad="38100" dist="38100" dir="2700000" algn="tl">
                            <a:srgbClr val="000000">
                              <a:alpha val="43137"/>
                            </a:srgbClr>
                          </a:outerShdw>
                        </a:effectLst>
                        <a:latin typeface="Arial Narrow" charset="0"/>
                        <a:ea typeface="SimSun" charset="0"/>
                        <a:cs typeface="SimSun"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6">
                            <a:lumMod val="75000"/>
                          </a:schemeClr>
                        </a:gs>
                        <a:gs pos="100000">
                          <a:schemeClr val="tx1"/>
                        </a:gs>
                      </a:gsLst>
                      <a:path path="rect">
                        <a:fillToRect l="50000" t="50000" r="50000" b="50000"/>
                      </a:path>
                      <a:tileRect/>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1" u="none" strike="noStrike" cap="none" normalizeH="0" baseline="0" dirty="0">
                          <a:ln>
                            <a:noFill/>
                          </a:ln>
                          <a:solidFill>
                            <a:schemeClr val="bg1"/>
                          </a:solidFill>
                          <a:effectLst>
                            <a:outerShdw blurRad="38100" dist="38100" dir="2700000" algn="tl">
                              <a:srgbClr val="000000">
                                <a:alpha val="43137"/>
                              </a:srgbClr>
                            </a:outerShdw>
                          </a:effectLst>
                          <a:latin typeface="Arial Narrow" charset="0"/>
                          <a:ea typeface="SimSun" charset="0"/>
                          <a:cs typeface="SimSun" charset="0"/>
                        </a:rPr>
                        <a:t>Prophecy</a:t>
                      </a:r>
                      <a:endParaRPr kumimoji="0" lang="en-US" sz="2400" b="1" i="1" u="none" strike="noStrike" cap="none" normalizeH="0" baseline="0" dirty="0">
                        <a:ln>
                          <a:noFill/>
                        </a:ln>
                        <a:solidFill>
                          <a:schemeClr val="bg1"/>
                        </a:solidFill>
                        <a:effectLst>
                          <a:outerShdw blurRad="38100" dist="38100" dir="2700000" algn="tl">
                            <a:srgbClr val="000000">
                              <a:alpha val="43137"/>
                            </a:srgbClr>
                          </a:outerShdw>
                        </a:effectLst>
                        <a:latin typeface="Arial Narrow" charset="0"/>
                        <a:ea typeface="SimSun" charset="0"/>
                        <a:cs typeface="SimSun" charset="0"/>
                      </a:endParaRP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6">
                            <a:lumMod val="75000"/>
                          </a:schemeClr>
                        </a:gs>
                        <a:gs pos="100000">
                          <a:schemeClr val="tx1"/>
                        </a:gs>
                      </a:gsLst>
                      <a:path path="rect">
                        <a:fillToRect l="50000" t="50000" r="50000" b="50000"/>
                      </a:path>
                      <a:tileRect/>
                    </a:gradFill>
                  </a:tcPr>
                </a:tc>
                <a:extLst>
                  <a:ext uri="{0D108BD9-81ED-4DB2-BD59-A6C34878D82A}">
                    <a16:rowId xmlns:a16="http://schemas.microsoft.com/office/drawing/2014/main" val="10000"/>
                  </a:ext>
                </a:extLst>
              </a:tr>
              <a:tr h="148540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2400" b="1" i="1" dirty="0">
                          <a:solidFill>
                            <a:srgbClr val="000000"/>
                          </a:solidFill>
                          <a:latin typeface="Arial Narrow"/>
                          <a:ea typeface="SimSun" charset="0"/>
                          <a:cs typeface="Arial Narrow"/>
                        </a:rPr>
                        <a:t>Type of Communication</a:t>
                      </a:r>
                      <a:endParaRPr lang="en-US" altLang="zh-CN" sz="2400" b="1" dirty="0">
                        <a:solidFill>
                          <a:srgbClr val="000000"/>
                        </a:solidFill>
                        <a:latin typeface="Arial Narrow"/>
                        <a:ea typeface="SimSun" charset="0"/>
                        <a:cs typeface="Arial Narrow"/>
                      </a:endParaRPr>
                    </a:p>
                    <a:p>
                      <a:endParaRPr lang="en-US" sz="2400" dirty="0">
                        <a:latin typeface="Arial Narrow"/>
                        <a:cs typeface="Arial Narrow"/>
                      </a:endParaRP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2400" b="1" dirty="0">
                          <a:solidFill>
                            <a:srgbClr val="000000"/>
                          </a:solidFill>
                          <a:latin typeface="Arial Narrow" charset="0"/>
                          <a:ea typeface="SimSun" charset="0"/>
                          <a:cs typeface="SimSun" charset="0"/>
                        </a:rPr>
                        <a:t>Speaking (14:6), prayer (14:14), praise (14:16), singing? (14:15b)</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Foretelling the future, "</a:t>
                      </a:r>
                      <a:r>
                        <a:rPr lang="en-US" altLang="zh-CN" sz="2400" b="1" dirty="0" err="1">
                          <a:solidFill>
                            <a:srgbClr val="000000"/>
                          </a:solidFill>
                          <a:latin typeface="Arial Narrow" charset="0"/>
                          <a:ea typeface="SimSun" charset="0"/>
                          <a:cs typeface="SimSun" charset="0"/>
                        </a:rPr>
                        <a:t>forthtelling</a:t>
                      </a:r>
                      <a:r>
                        <a:rPr lang="en-US" altLang="zh-CN" sz="2400" b="1" dirty="0">
                          <a:solidFill>
                            <a:srgbClr val="000000"/>
                          </a:solidFill>
                          <a:latin typeface="Arial Narrow" charset="0"/>
                          <a:ea typeface="SimSun" charset="0"/>
                          <a:cs typeface="SimSun" charset="0"/>
                        </a:rPr>
                        <a:t>" or declaring doctrinal truth (14:19)</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80265">
                <a:tc>
                  <a:txBody>
                    <a:bodyPr/>
                    <a:lstStyle/>
                    <a:p>
                      <a:r>
                        <a:rPr lang="en-US" sz="2400" b="1" i="1" kern="1200" dirty="0">
                          <a:solidFill>
                            <a:srgbClr val="000000"/>
                          </a:solidFill>
                          <a:latin typeface="Arial Narrow"/>
                          <a:ea typeface="SimSun" charset="0"/>
                          <a:cs typeface="Arial Narrow"/>
                        </a:rPr>
                        <a:t>Purpose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2400" b="1" dirty="0">
                          <a:solidFill>
                            <a:srgbClr val="000000"/>
                          </a:solidFill>
                          <a:latin typeface="Arial Narrow" charset="0"/>
                          <a:ea typeface="SimSun" charset="0"/>
                          <a:cs typeface="SimSun" charset="0"/>
                        </a:rPr>
                        <a:t>Sign to unbelieving Jews (14:21-22a)</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Message to believers (14:22b)</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20497">
                <a:tc>
                  <a:txBody>
                    <a:bodyPr/>
                    <a:lstStyle/>
                    <a:p>
                      <a:r>
                        <a:rPr lang="en-US" sz="2400" b="1" i="1" kern="1200" dirty="0">
                          <a:solidFill>
                            <a:srgbClr val="000000"/>
                          </a:solidFill>
                          <a:latin typeface="Arial Narrow"/>
                          <a:ea typeface="SimSun" charset="0"/>
                          <a:cs typeface="Arial Narrow"/>
                        </a:rPr>
                        <a:t>Limitations</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2400" b="1" dirty="0">
                          <a:solidFill>
                            <a:srgbClr val="000000"/>
                          </a:solidFill>
                          <a:latin typeface="Arial Narrow" charset="0"/>
                          <a:ea typeface="SimSun" charset="0"/>
                          <a:cs typeface="SimSun" charset="0"/>
                        </a:rPr>
                        <a:t>Two or three tongues messages in each service (14:27a), speak in turn (14:27b), someone must interpret (14:27c-28)</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Two or three prophetic messages in each service (14:29a), speak in turn (14:30-31), someone must discern (14:29b, 32)</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6577" name="Text Box 2"/>
          <p:cNvSpPr txBox="1">
            <a:spLocks noChangeArrowheads="1"/>
          </p:cNvSpPr>
          <p:nvPr/>
        </p:nvSpPr>
        <p:spPr bwMode="auto">
          <a:xfrm>
            <a:off x="8542338"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ea typeface="Osaka" charset="0"/>
                <a:cs typeface="Osaka" charset="0"/>
              </a:rPr>
              <a:t>34</a:t>
            </a:r>
            <a:endParaRPr lang="en-US">
              <a:solidFill>
                <a:srgbClr val="000000"/>
              </a:solidFill>
              <a:ea typeface="Osaka" charset="0"/>
              <a:cs typeface="Osaka" charset="0"/>
            </a:endParaRPr>
          </a:p>
        </p:txBody>
      </p:sp>
      <p:sp>
        <p:nvSpPr>
          <p:cNvPr id="75779" name="Rectangle 181"/>
          <p:cNvSpPr>
            <a:spLocks noGrp="1" noChangeArrowheads="1"/>
          </p:cNvSpPr>
          <p:nvPr>
            <p:ph type="title" idx="4294967295"/>
          </p:nvPr>
        </p:nvSpPr>
        <p:spPr>
          <a:xfrm>
            <a:off x="609600" y="152400"/>
            <a:ext cx="7772400" cy="523875"/>
          </a:xfrm>
          <a:gradFill flip="none" rotWithShape="1">
            <a:gsLst>
              <a:gs pos="0">
                <a:schemeClr val="accent6">
                  <a:lumMod val="50000"/>
                </a:schemeClr>
              </a:gs>
              <a:gs pos="100000">
                <a:schemeClr val="tx1"/>
              </a:gs>
            </a:gsLst>
            <a:path path="rect">
              <a:fillToRect l="50000" t="50000" r="50000" b="50000"/>
            </a:path>
            <a:tileRect/>
          </a:gradFill>
        </p:spPr>
        <p:txBody>
          <a:bodyPr anchor="t">
            <a:spAutoFit/>
          </a:bodyPr>
          <a:lstStyle/>
          <a:p>
            <a:pPr algn="ctr" eaLnBrk="1" hangingPunct="1">
              <a:defRPr/>
            </a:pPr>
            <a:r>
              <a:rPr lang="en-US" sz="2800" b="1" dirty="0">
                <a:solidFill>
                  <a:srgbClr val="FFFFFF"/>
                </a:solidFill>
                <a:effectLst>
                  <a:outerShdw blurRad="38100" dist="38100" dir="2700000" algn="tl">
                    <a:srgbClr val="000000">
                      <a:alpha val="43137"/>
                    </a:srgbClr>
                  </a:outerShdw>
                </a:effectLst>
                <a:latin typeface="Arial" charset="0"/>
                <a:ea typeface="SimSun" charset="0"/>
                <a:cs typeface="SimSun" charset="0"/>
              </a:rPr>
              <a:t>Tongues versus Prophecy</a:t>
            </a:r>
          </a:p>
        </p:txBody>
      </p:sp>
      <p:graphicFrame>
        <p:nvGraphicFramePr>
          <p:cNvPr id="126980" name="Group 1028"/>
          <p:cNvGraphicFramePr>
            <a:graphicFrameLocks noGrp="1"/>
          </p:cNvGraphicFramePr>
          <p:nvPr/>
        </p:nvGraphicFramePr>
        <p:xfrm>
          <a:off x="228600" y="836613"/>
          <a:ext cx="8686800" cy="3789361"/>
        </p:xfrm>
        <a:graphic>
          <a:graphicData uri="http://schemas.openxmlformats.org/drawingml/2006/table">
            <a:tbl>
              <a:tblPr/>
              <a:tblGrid>
                <a:gridCol w="2111152">
                  <a:extLst>
                    <a:ext uri="{9D8B030D-6E8A-4147-A177-3AD203B41FA5}">
                      <a16:colId xmlns:a16="http://schemas.microsoft.com/office/drawing/2014/main" val="20000"/>
                    </a:ext>
                  </a:extLst>
                </a:gridCol>
                <a:gridCol w="3312368">
                  <a:extLst>
                    <a:ext uri="{9D8B030D-6E8A-4147-A177-3AD203B41FA5}">
                      <a16:colId xmlns:a16="http://schemas.microsoft.com/office/drawing/2014/main" val="20001"/>
                    </a:ext>
                  </a:extLst>
                </a:gridCol>
                <a:gridCol w="3263280">
                  <a:extLst>
                    <a:ext uri="{9D8B030D-6E8A-4147-A177-3AD203B41FA5}">
                      <a16:colId xmlns:a16="http://schemas.microsoft.com/office/drawing/2014/main" val="20002"/>
                    </a:ext>
                  </a:extLst>
                </a:gridCol>
              </a:tblGrid>
              <a:tr h="8191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3200" b="1" i="1" u="none" strike="noStrike" cap="none" normalizeH="0" baseline="0" dirty="0">
                        <a:ln>
                          <a:noFill/>
                        </a:ln>
                        <a:solidFill>
                          <a:schemeClr val="bg1"/>
                        </a:solidFill>
                        <a:effectLst/>
                        <a:latin typeface="Arial Narrow" charset="0"/>
                        <a:ea typeface="SimSun" charset="0"/>
                        <a:cs typeface="SimSun"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6">
                            <a:lumMod val="75000"/>
                          </a:schemeClr>
                        </a:gs>
                        <a:gs pos="100000">
                          <a:schemeClr val="tx1"/>
                        </a:gs>
                      </a:gsLst>
                      <a:path path="rect">
                        <a:fillToRect l="50000" t="50000" r="50000" b="50000"/>
                      </a:path>
                      <a:tileRect/>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1" u="none" strike="noStrike" cap="none" normalizeH="0" baseline="0" dirty="0">
                          <a:ln>
                            <a:noFill/>
                          </a:ln>
                          <a:solidFill>
                            <a:schemeClr val="bg1"/>
                          </a:solidFill>
                          <a:effectLst>
                            <a:outerShdw blurRad="38100" dist="38100" dir="2700000" algn="tl">
                              <a:srgbClr val="000000">
                                <a:alpha val="43137"/>
                              </a:srgbClr>
                            </a:outerShdw>
                          </a:effectLst>
                          <a:latin typeface="Arial Narrow" charset="0"/>
                          <a:ea typeface="SimSun" charset="0"/>
                          <a:cs typeface="SimSun" charset="0"/>
                        </a:rPr>
                        <a:t>Tongues</a:t>
                      </a:r>
                      <a:endParaRPr kumimoji="0" lang="en-US" sz="2400" b="1" i="1" u="none" strike="noStrike" cap="none" normalizeH="0" baseline="0" dirty="0">
                        <a:ln>
                          <a:noFill/>
                        </a:ln>
                        <a:solidFill>
                          <a:schemeClr val="bg1"/>
                        </a:solidFill>
                        <a:effectLst>
                          <a:outerShdw blurRad="38100" dist="38100" dir="2700000" algn="tl">
                            <a:srgbClr val="000000">
                              <a:alpha val="43137"/>
                            </a:srgbClr>
                          </a:outerShdw>
                        </a:effectLst>
                        <a:latin typeface="Arial Narrow" charset="0"/>
                        <a:ea typeface="SimSun" charset="0"/>
                        <a:cs typeface="SimSun"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6">
                            <a:lumMod val="75000"/>
                          </a:schemeClr>
                        </a:gs>
                        <a:gs pos="100000">
                          <a:schemeClr val="tx1"/>
                        </a:gs>
                      </a:gsLst>
                      <a:path path="rect">
                        <a:fillToRect l="50000" t="50000" r="50000" b="50000"/>
                      </a:path>
                      <a:tileRect/>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1" u="none" strike="noStrike" cap="none" normalizeH="0" baseline="0" dirty="0">
                          <a:ln>
                            <a:noFill/>
                          </a:ln>
                          <a:solidFill>
                            <a:schemeClr val="bg1"/>
                          </a:solidFill>
                          <a:effectLst>
                            <a:outerShdw blurRad="38100" dist="38100" dir="2700000" algn="tl">
                              <a:srgbClr val="000000">
                                <a:alpha val="43137"/>
                              </a:srgbClr>
                            </a:outerShdw>
                          </a:effectLst>
                          <a:latin typeface="Arial Narrow" charset="0"/>
                          <a:ea typeface="SimSun" charset="0"/>
                          <a:cs typeface="SimSun" charset="0"/>
                        </a:rPr>
                        <a:t>Prophecy</a:t>
                      </a:r>
                      <a:endParaRPr kumimoji="0" lang="en-US" sz="2400" b="1" i="1" u="none" strike="noStrike" cap="none" normalizeH="0" baseline="0" dirty="0">
                        <a:ln>
                          <a:noFill/>
                        </a:ln>
                        <a:solidFill>
                          <a:schemeClr val="bg1"/>
                        </a:solidFill>
                        <a:effectLst>
                          <a:outerShdw blurRad="38100" dist="38100" dir="2700000" algn="tl">
                            <a:srgbClr val="000000">
                              <a:alpha val="43137"/>
                            </a:srgbClr>
                          </a:outerShdw>
                        </a:effectLst>
                        <a:latin typeface="Arial Narrow" charset="0"/>
                        <a:ea typeface="SimSun" charset="0"/>
                        <a:cs typeface="SimSun"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6">
                            <a:lumMod val="75000"/>
                          </a:schemeClr>
                        </a:gs>
                        <a:gs pos="100000">
                          <a:schemeClr val="tx1"/>
                        </a:gs>
                      </a:gsLst>
                      <a:path path="rect">
                        <a:fillToRect l="50000" t="50000" r="50000" b="50000"/>
                      </a:path>
                      <a:tileRect/>
                    </a:gradFill>
                  </a:tcPr>
                </a:tc>
                <a:extLst>
                  <a:ext uri="{0D108BD9-81ED-4DB2-BD59-A6C34878D82A}">
                    <a16:rowId xmlns:a16="http://schemas.microsoft.com/office/drawing/2014/main" val="10000"/>
                  </a:ext>
                </a:extLst>
              </a:tr>
              <a:tr h="148512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2400" b="1" i="1" dirty="0">
                          <a:solidFill>
                            <a:srgbClr val="000000"/>
                          </a:solidFill>
                          <a:latin typeface="Arial Narrow" charset="0"/>
                          <a:ea typeface="SimSun" charset="0"/>
                          <a:cs typeface="SimSun" charset="0"/>
                        </a:rPr>
                        <a:t>Exhortation</a:t>
                      </a:r>
                      <a:endParaRPr lang="en-US" sz="2400" dirty="0">
                        <a:latin typeface="Arial Narrow"/>
                        <a:cs typeface="Arial Narrow"/>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eaLnBrk="1" hangingPunct="1">
                        <a:tabLst>
                          <a:tab pos="342900" algn="l"/>
                          <a:tab pos="571500" algn="l"/>
                          <a:tab pos="800100" algn="l"/>
                          <a:tab pos="1028700" algn="l"/>
                          <a:tab pos="1257300" algn="l"/>
                          <a:tab pos="1485900" algn="l"/>
                          <a:tab pos="1714500" algn="l"/>
                          <a:tab pos="4114800" algn="l"/>
                          <a:tab pos="4857750" algn="l"/>
                        </a:tabLst>
                      </a:pPr>
                      <a:r>
                        <a:rPr lang="en-US" altLang="zh-CN" sz="2400" b="1" dirty="0">
                          <a:solidFill>
                            <a:srgbClr val="000000"/>
                          </a:solidFill>
                          <a:latin typeface="Arial Narrow" charset="0"/>
                          <a:ea typeface="SimSun" charset="0"/>
                          <a:cs typeface="SimSun" charset="0"/>
                        </a:rPr>
                        <a:t>Negative: Do not forbid tongues (14:39b)</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Positive: Be eager to prophesy (14:39a)</a:t>
                      </a: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8512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2400" b="1" i="1" dirty="0">
                          <a:solidFill>
                            <a:srgbClr val="000000"/>
                          </a:solidFill>
                          <a:latin typeface="Arial Narrow" charset="0"/>
                          <a:ea typeface="SimSun" charset="0"/>
                          <a:cs typeface="SimSun" charset="0"/>
                        </a:rPr>
                        <a:t>Agent of Cessation</a:t>
                      </a:r>
                      <a:endParaRPr lang="en-US" altLang="zh-CN" sz="2400" b="1" dirty="0">
                        <a:solidFill>
                          <a:srgbClr val="000000"/>
                        </a:solidFill>
                        <a:latin typeface="Arial Narrow" charset="0"/>
                        <a:ea typeface="SimSun" charset="0"/>
                        <a:cs typeface="SimSun"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en-US" altLang="zh-CN" sz="2400" b="1" dirty="0">
                          <a:solidFill>
                            <a:srgbClr val="000000"/>
                          </a:solidFill>
                          <a:latin typeface="Arial Narrow" charset="0"/>
                          <a:ea typeface="SimSun" charset="0"/>
                          <a:cs typeface="SimSun" charset="0"/>
                        </a:rPr>
                        <a:t>Self: middle voice (13:8b)</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Someone other than self: passive voice (13:8a)</a:t>
                      </a: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8625" name="Rectangle 2"/>
          <p:cNvSpPr>
            <a:spLocks noGrp="1" noChangeArrowheads="1"/>
          </p:cNvSpPr>
          <p:nvPr>
            <p:ph type="title"/>
          </p:nvPr>
        </p:nvSpPr>
        <p:spPr>
          <a:xfrm>
            <a:off x="0" y="762000"/>
            <a:ext cx="9144000" cy="838200"/>
          </a:xfrm>
        </p:spPr>
        <p:txBody>
          <a:bodyPr/>
          <a:lstStyle/>
          <a:p>
            <a:pPr eaLnBrk="1" hangingPunct="1"/>
            <a:r>
              <a:rPr lang="en-US" sz="3600" u="sng">
                <a:solidFill>
                  <a:srgbClr val="0000FF"/>
                </a:solidFill>
                <a:latin typeface="Arial" charset="0"/>
                <a:ea typeface="Osaka" charset="0"/>
                <a:cs typeface="Osaka" charset="0"/>
              </a:rPr>
              <a:t>Phrases Used for Tongues:</a:t>
            </a:r>
            <a:r>
              <a:rPr lang="en-US">
                <a:latin typeface="Arial" charset="0"/>
                <a:ea typeface="Osaka" charset="0"/>
                <a:cs typeface="Osaka" charset="0"/>
              </a:rPr>
              <a:t> </a:t>
            </a:r>
            <a:endParaRPr lang="en-AU">
              <a:latin typeface="Arial" charset="0"/>
              <a:ea typeface="Osaka" charset="0"/>
              <a:cs typeface="Osaka" charset="0"/>
            </a:endParaRPr>
          </a:p>
        </p:txBody>
      </p:sp>
      <p:sp>
        <p:nvSpPr>
          <p:cNvPr id="584707" name="Rectangle 3"/>
          <p:cNvSpPr>
            <a:spLocks noGrp="1" noChangeArrowheads="1"/>
          </p:cNvSpPr>
          <p:nvPr>
            <p:ph type="body" idx="1"/>
          </p:nvPr>
        </p:nvSpPr>
        <p:spPr>
          <a:xfrm>
            <a:off x="914400" y="1828800"/>
            <a:ext cx="7978775" cy="1528763"/>
          </a:xfrm>
        </p:spPr>
        <p:txBody>
          <a:bodyPr/>
          <a:lstStyle/>
          <a:p>
            <a:pPr marL="609600" indent="-609600" eaLnBrk="1" hangingPunct="1">
              <a:buClr>
                <a:srgbClr val="0000FF"/>
              </a:buClr>
              <a:buFont typeface="Wingdings" charset="0"/>
              <a:buChar char="v"/>
            </a:pPr>
            <a:r>
              <a:rPr lang="en-US" b="1">
                <a:solidFill>
                  <a:srgbClr val="FF0000"/>
                </a:solidFill>
                <a:latin typeface="Bwgrkl" charset="0"/>
                <a:ea typeface="Osaka" charset="0"/>
                <a:cs typeface="Times New Roman" charset="0"/>
              </a:rPr>
              <a:t>glw,ssaij kainai/j </a:t>
            </a:r>
          </a:p>
          <a:p>
            <a:pPr marL="609600" indent="-609600" eaLnBrk="1" hangingPunct="1">
              <a:buClr>
                <a:srgbClr val="0000FF"/>
              </a:buClr>
              <a:buFont typeface="Wingdings" charset="0"/>
              <a:buNone/>
            </a:pPr>
            <a:r>
              <a:rPr lang="en-US" sz="2800" b="1">
                <a:solidFill>
                  <a:srgbClr val="FF0000"/>
                </a:solidFill>
                <a:latin typeface="Arial" charset="0"/>
                <a:ea typeface="Osaka" charset="0"/>
                <a:cs typeface="Times New Roman" charset="0"/>
              </a:rPr>
              <a:t>       (Mark 16:17, translated "new tongues").</a:t>
            </a:r>
            <a:endParaRPr lang="en-AU" sz="2800" b="1">
              <a:solidFill>
                <a:srgbClr val="FF0000"/>
              </a:solidFill>
              <a:latin typeface="Arial" charset="0"/>
              <a:ea typeface="Osaka" charset="0"/>
              <a:cs typeface="Osaka" charset="0"/>
            </a:endParaRPr>
          </a:p>
        </p:txBody>
      </p:sp>
      <p:sp>
        <p:nvSpPr>
          <p:cNvPr id="584708" name="Text Box 4"/>
          <p:cNvSpPr txBox="1">
            <a:spLocks noChangeArrowheads="1"/>
          </p:cNvSpPr>
          <p:nvPr/>
        </p:nvSpPr>
        <p:spPr bwMode="auto">
          <a:xfrm>
            <a:off x="914400" y="3281363"/>
            <a:ext cx="7010400" cy="2955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marL="576263" indent="-5762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rgbClr val="0000FF"/>
              </a:buClr>
              <a:buSzPct val="75000"/>
              <a:buFont typeface="Wingdings" charset="0"/>
              <a:buChar char="v"/>
            </a:pPr>
            <a:r>
              <a:rPr lang="en-US" sz="3200" b="1">
                <a:solidFill>
                  <a:srgbClr val="FF0000"/>
                </a:solidFill>
                <a:latin typeface="Bwgrkl" charset="0"/>
                <a:ea typeface="Osaka" charset="0"/>
                <a:cs typeface="Osaka" charset="0"/>
              </a:rPr>
              <a:t>e`te,raij glw,ssaij</a:t>
            </a:r>
            <a:r>
              <a:rPr lang="en-US" sz="3200" b="1">
                <a:solidFill>
                  <a:srgbClr val="FF0000"/>
                </a:solidFill>
                <a:latin typeface="Times New Roman" charset="0"/>
                <a:ea typeface="Osaka" charset="0"/>
                <a:cs typeface="Osaka" charset="0"/>
              </a:rPr>
              <a:t> </a:t>
            </a:r>
          </a:p>
          <a:p>
            <a:pPr eaLnBrk="1" hangingPunct="1">
              <a:lnSpc>
                <a:spcPct val="90000"/>
              </a:lnSpc>
              <a:spcBef>
                <a:spcPct val="20000"/>
              </a:spcBef>
              <a:buClr>
                <a:srgbClr val="0000FF"/>
              </a:buClr>
              <a:buFont typeface="Wingdings" charset="0"/>
              <a:buNone/>
            </a:pPr>
            <a:r>
              <a:rPr lang="en-US" sz="2800" b="1">
                <a:solidFill>
                  <a:srgbClr val="FF0000"/>
                </a:solidFill>
                <a:ea typeface="Osaka" charset="0"/>
                <a:cs typeface="Osaka" charset="0"/>
              </a:rPr>
              <a:t>       (Acts 2:4, translated "other tongues"): In the latter part of the passage, we see that these "other tongues" were known languages (2:8-11), yet they were unknown to those who uttered them.  </a:t>
            </a:r>
            <a:endParaRPr lang="en-AU" sz="4800" b="1">
              <a:solidFill>
                <a:srgbClr val="000000"/>
              </a:solidFill>
              <a:latin typeface="Times New Roman" charset="0"/>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4707">
                                            <p:txEl>
                                              <p:pRg st="0" end="0"/>
                                            </p:txEl>
                                          </p:spTgt>
                                        </p:tgtEl>
                                        <p:attrNameLst>
                                          <p:attrName>style.visibility</p:attrName>
                                        </p:attrNameLst>
                                      </p:cBhvr>
                                      <p:to>
                                        <p:strVal val="visible"/>
                                      </p:to>
                                    </p:set>
                                    <p:anim calcmode="lin" valueType="num">
                                      <p:cBhvr additive="base">
                                        <p:cTn id="7" dur="500" fill="hold"/>
                                        <p:tgtEl>
                                          <p:spTgt spid="5847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47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4707">
                                            <p:txEl>
                                              <p:pRg st="1" end="1"/>
                                            </p:txEl>
                                          </p:spTgt>
                                        </p:tgtEl>
                                        <p:attrNameLst>
                                          <p:attrName>style.visibility</p:attrName>
                                        </p:attrNameLst>
                                      </p:cBhvr>
                                      <p:to>
                                        <p:strVal val="visible"/>
                                      </p:to>
                                    </p:set>
                                    <p:anim calcmode="lin" valueType="num">
                                      <p:cBhvr additive="base">
                                        <p:cTn id="13" dur="500" fill="hold"/>
                                        <p:tgtEl>
                                          <p:spTgt spid="5847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847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84708"/>
                                        </p:tgtEl>
                                        <p:attrNameLst>
                                          <p:attrName>style.visibility</p:attrName>
                                        </p:attrNameLst>
                                      </p:cBhvr>
                                      <p:to>
                                        <p:strVal val="visible"/>
                                      </p:to>
                                    </p:set>
                                    <p:anim calcmode="lin" valueType="num">
                                      <p:cBhvr additive="base">
                                        <p:cTn id="19" dur="500" fill="hold"/>
                                        <p:tgtEl>
                                          <p:spTgt spid="584708"/>
                                        </p:tgtEl>
                                        <p:attrNameLst>
                                          <p:attrName>ppt_x</p:attrName>
                                        </p:attrNameLst>
                                      </p:cBhvr>
                                      <p:tavLst>
                                        <p:tav tm="0">
                                          <p:val>
                                            <p:strVal val="1+#ppt_w/2"/>
                                          </p:val>
                                        </p:tav>
                                        <p:tav tm="100000">
                                          <p:val>
                                            <p:strVal val="#ppt_x"/>
                                          </p:val>
                                        </p:tav>
                                      </p:tavLst>
                                    </p:anim>
                                    <p:anim calcmode="lin" valueType="num">
                                      <p:cBhvr additive="base">
                                        <p:cTn id="20" dur="500" fill="hold"/>
                                        <p:tgtEl>
                                          <p:spTgt spid="5847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07" grpId="0" build="p" autoUpdateAnimBg="0"/>
      <p:bldP spid="584708"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Text Box 2"/>
          <p:cNvSpPr txBox="1">
            <a:spLocks noChangeArrowheads="1"/>
          </p:cNvSpPr>
          <p:nvPr/>
        </p:nvSpPr>
        <p:spPr bwMode="auto">
          <a:xfrm>
            <a:off x="3200400" y="2336800"/>
            <a:ext cx="5646738" cy="14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marL="576263" indent="-5762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rgbClr val="0000FF"/>
              </a:buClr>
              <a:buSzPct val="75000"/>
              <a:buFont typeface="Wingdings" charset="0"/>
              <a:buChar char="v"/>
            </a:pPr>
            <a:r>
              <a:rPr lang="en-US" sz="3200" b="1">
                <a:solidFill>
                  <a:srgbClr val="FF0000"/>
                </a:solidFill>
                <a:latin typeface="Bwgrkl" charset="0"/>
                <a:ea typeface="Osaka" charset="0"/>
                <a:cs typeface="Osaka" charset="0"/>
              </a:rPr>
              <a:t>ge,nh glwssw/n</a:t>
            </a:r>
            <a:r>
              <a:rPr lang="en-US" sz="3200" b="1">
                <a:solidFill>
                  <a:srgbClr val="FF0000"/>
                </a:solidFill>
                <a:latin typeface="Times New Roman" charset="0"/>
                <a:ea typeface="Osaka" charset="0"/>
                <a:cs typeface="Osaka" charset="0"/>
              </a:rPr>
              <a:t> </a:t>
            </a:r>
          </a:p>
          <a:p>
            <a:pPr eaLnBrk="1" hangingPunct="1">
              <a:lnSpc>
                <a:spcPct val="90000"/>
              </a:lnSpc>
              <a:spcBef>
                <a:spcPct val="20000"/>
              </a:spcBef>
              <a:buClr>
                <a:srgbClr val="0000FF"/>
              </a:buClr>
              <a:buSzPct val="75000"/>
              <a:buFont typeface="Wingdings" charset="0"/>
              <a:buNone/>
            </a:pPr>
            <a:r>
              <a:rPr lang="en-US" sz="2800" b="1">
                <a:solidFill>
                  <a:srgbClr val="FF0000"/>
                </a:solidFill>
                <a:latin typeface="Times New Roman" charset="0"/>
                <a:ea typeface="Osaka" charset="0"/>
                <a:cs typeface="Osaka" charset="0"/>
              </a:rPr>
              <a:t>       </a:t>
            </a:r>
            <a:r>
              <a:rPr lang="en-US" sz="2800" b="1">
                <a:solidFill>
                  <a:srgbClr val="FF0000"/>
                </a:solidFill>
                <a:ea typeface="Osaka" charset="0"/>
                <a:cs typeface="Osaka" charset="0"/>
              </a:rPr>
              <a:t>(1 Cor. 12:10, 28, translated "various kinds of tongues")</a:t>
            </a:r>
            <a:endParaRPr lang="en-AU" sz="4800" b="1">
              <a:solidFill>
                <a:srgbClr val="000000"/>
              </a:solidFill>
              <a:ea typeface="Osaka" charset="0"/>
              <a:cs typeface="Osaka" charset="0"/>
            </a:endParaRPr>
          </a:p>
        </p:txBody>
      </p:sp>
      <p:sp>
        <p:nvSpPr>
          <p:cNvPr id="585732" name="Text Box 4"/>
          <p:cNvSpPr txBox="1">
            <a:spLocks noChangeArrowheads="1"/>
          </p:cNvSpPr>
          <p:nvPr/>
        </p:nvSpPr>
        <p:spPr bwMode="auto">
          <a:xfrm>
            <a:off x="3200400" y="3933825"/>
            <a:ext cx="5638800" cy="184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marL="628650" indent="-6286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rgbClr val="0000FF"/>
              </a:buClr>
              <a:buSzPct val="75000"/>
              <a:buFont typeface="Wingdings" charset="0"/>
              <a:buChar char="v"/>
            </a:pPr>
            <a:r>
              <a:rPr lang="en-US" sz="3200" b="1">
                <a:solidFill>
                  <a:srgbClr val="FF0000"/>
                </a:solidFill>
                <a:latin typeface="Bwgrkl" charset="0"/>
                <a:ea typeface="Osaka" charset="0"/>
                <a:cs typeface="Osaka" charset="0"/>
              </a:rPr>
              <a:t>tai/j glw,ssaij tw/n avnqrw,pwn kai. tw/n avgge,lwn</a:t>
            </a:r>
            <a:r>
              <a:rPr lang="en-US" sz="3200" b="1">
                <a:solidFill>
                  <a:srgbClr val="FF0000"/>
                </a:solidFill>
                <a:latin typeface="Times New Roman" charset="0"/>
                <a:ea typeface="Osaka" charset="0"/>
                <a:cs typeface="Osaka" charset="0"/>
              </a:rPr>
              <a:t> </a:t>
            </a:r>
          </a:p>
          <a:p>
            <a:pPr eaLnBrk="1" hangingPunct="1">
              <a:lnSpc>
                <a:spcPct val="90000"/>
              </a:lnSpc>
              <a:spcBef>
                <a:spcPct val="20000"/>
              </a:spcBef>
              <a:buClr>
                <a:srgbClr val="0000FF"/>
              </a:buClr>
              <a:buFont typeface="Wingdings" charset="0"/>
              <a:buNone/>
            </a:pPr>
            <a:r>
              <a:rPr lang="en-US" sz="2800" b="1">
                <a:solidFill>
                  <a:srgbClr val="FF0000"/>
                </a:solidFill>
                <a:ea typeface="Osaka" charset="0"/>
                <a:cs typeface="Osaka" charset="0"/>
              </a:rPr>
              <a:t>      (1 Cor. 13:1, "tongues of men and of angels") </a:t>
            </a:r>
            <a:endParaRPr lang="en-AU" sz="4800" b="1">
              <a:solidFill>
                <a:srgbClr val="000000"/>
              </a:solidFill>
              <a:ea typeface="Osaka" charset="0"/>
              <a:cs typeface="Osaka" charset="0"/>
            </a:endParaRPr>
          </a:p>
        </p:txBody>
      </p:sp>
      <p:pic>
        <p:nvPicPr>
          <p:cNvPr id="585733" name="Picture 5" descr="tongues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81200"/>
            <a:ext cx="3062288"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0676" name="Rectangle 6"/>
          <p:cNvSpPr>
            <a:spLocks noGrp="1" noChangeArrowheads="1"/>
          </p:cNvSpPr>
          <p:nvPr>
            <p:ph type="title" idx="4294967295"/>
          </p:nvPr>
        </p:nvSpPr>
        <p:spPr>
          <a:xfrm>
            <a:off x="685800" y="762000"/>
            <a:ext cx="7772400" cy="990600"/>
          </a:xfrm>
        </p:spPr>
        <p:txBody>
          <a:bodyPr/>
          <a:lstStyle/>
          <a:p>
            <a:pPr eaLnBrk="1" hangingPunct="1"/>
            <a:r>
              <a:rPr lang="en-US" sz="3600" u="sng">
                <a:solidFill>
                  <a:srgbClr val="0000FF"/>
                </a:solidFill>
                <a:latin typeface="Arial" charset="0"/>
                <a:ea typeface="Osaka" charset="0"/>
                <a:cs typeface="Osaka" charset="0"/>
              </a:rPr>
              <a:t>Phrases Used for Tongues:</a:t>
            </a:r>
            <a:endParaRPr lang="en-US">
              <a:latin typeface="Arial" charset="0"/>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85730"/>
                                        </p:tgtEl>
                                        <p:attrNameLst>
                                          <p:attrName>style.visibility</p:attrName>
                                        </p:attrNameLst>
                                      </p:cBhvr>
                                      <p:to>
                                        <p:strVal val="visible"/>
                                      </p:to>
                                    </p:set>
                                    <p:anim calcmode="lin" valueType="num">
                                      <p:cBhvr additive="base">
                                        <p:cTn id="7" dur="500" fill="hold"/>
                                        <p:tgtEl>
                                          <p:spTgt spid="585730"/>
                                        </p:tgtEl>
                                        <p:attrNameLst>
                                          <p:attrName>ppt_x</p:attrName>
                                        </p:attrNameLst>
                                      </p:cBhvr>
                                      <p:tavLst>
                                        <p:tav tm="0">
                                          <p:val>
                                            <p:strVal val="#ppt_x"/>
                                          </p:val>
                                        </p:tav>
                                        <p:tav tm="100000">
                                          <p:val>
                                            <p:strVal val="#ppt_x"/>
                                          </p:val>
                                        </p:tav>
                                      </p:tavLst>
                                    </p:anim>
                                    <p:anim calcmode="lin" valueType="num">
                                      <p:cBhvr additive="base">
                                        <p:cTn id="8" dur="500" fill="hold"/>
                                        <p:tgtEl>
                                          <p:spTgt spid="58573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5732"/>
                                        </p:tgtEl>
                                        <p:attrNameLst>
                                          <p:attrName>style.visibility</p:attrName>
                                        </p:attrNameLst>
                                      </p:cBhvr>
                                      <p:to>
                                        <p:strVal val="visible"/>
                                      </p:to>
                                    </p:set>
                                    <p:anim calcmode="lin" valueType="num">
                                      <p:cBhvr additive="base">
                                        <p:cTn id="13" dur="500" fill="hold"/>
                                        <p:tgtEl>
                                          <p:spTgt spid="585732"/>
                                        </p:tgtEl>
                                        <p:attrNameLst>
                                          <p:attrName>ppt_x</p:attrName>
                                        </p:attrNameLst>
                                      </p:cBhvr>
                                      <p:tavLst>
                                        <p:tav tm="0">
                                          <p:val>
                                            <p:strVal val="0-#ppt_w/2"/>
                                          </p:val>
                                        </p:tav>
                                        <p:tav tm="100000">
                                          <p:val>
                                            <p:strVal val="#ppt_x"/>
                                          </p:val>
                                        </p:tav>
                                      </p:tavLst>
                                    </p:anim>
                                    <p:anim calcmode="lin" valueType="num">
                                      <p:cBhvr additive="base">
                                        <p:cTn id="14" dur="500" fill="hold"/>
                                        <p:tgtEl>
                                          <p:spTgt spid="58573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585733"/>
                                        </p:tgtEl>
                                        <p:attrNameLst>
                                          <p:attrName>style.visibility</p:attrName>
                                        </p:attrNameLst>
                                      </p:cBhvr>
                                      <p:to>
                                        <p:strVal val="visible"/>
                                      </p:to>
                                    </p:set>
                                    <p:animEffect transition="in" filter="blinds(horizontal)">
                                      <p:cBhvr>
                                        <p:cTn id="19" dur="500"/>
                                        <p:tgtEl>
                                          <p:spTgt spid="585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0" grpId="0" autoUpdateAnimBg="0"/>
      <p:bldP spid="585732"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2"/>
          <p:cNvSpPr>
            <a:spLocks noGrp="1" noChangeArrowheads="1"/>
          </p:cNvSpPr>
          <p:nvPr>
            <p:ph type="title"/>
          </p:nvPr>
        </p:nvSpPr>
        <p:spPr>
          <a:xfrm>
            <a:off x="395288" y="762000"/>
            <a:ext cx="3962400" cy="685800"/>
          </a:xfrm>
        </p:spPr>
        <p:txBody>
          <a:bodyPr/>
          <a:lstStyle/>
          <a:p>
            <a:pPr eaLnBrk="1" hangingPunct="1"/>
            <a:r>
              <a:rPr lang="en-US" sz="3600" b="1" u="sng">
                <a:solidFill>
                  <a:srgbClr val="0000FF"/>
                </a:solidFill>
                <a:latin typeface="Arial" charset="0"/>
                <a:ea typeface="Osaka" charset="0"/>
                <a:cs typeface="Arial" charset="0"/>
              </a:rPr>
              <a:t>Different Views:</a:t>
            </a:r>
            <a:r>
              <a:rPr lang="en-US" b="1">
                <a:latin typeface="Arial" charset="0"/>
                <a:ea typeface="Osaka" charset="0"/>
                <a:cs typeface="Arial" charset="0"/>
              </a:rPr>
              <a:t> </a:t>
            </a:r>
            <a:endParaRPr lang="en-AU" b="1">
              <a:latin typeface="Arial" charset="0"/>
              <a:ea typeface="Osaka" charset="0"/>
              <a:cs typeface="Arial" charset="0"/>
            </a:endParaRPr>
          </a:p>
        </p:txBody>
      </p:sp>
      <p:sp>
        <p:nvSpPr>
          <p:cNvPr id="542722" name="Rectangle 3"/>
          <p:cNvSpPr>
            <a:spLocks noGrp="1" noChangeArrowheads="1"/>
          </p:cNvSpPr>
          <p:nvPr>
            <p:ph type="body" idx="1"/>
          </p:nvPr>
        </p:nvSpPr>
        <p:spPr>
          <a:xfrm>
            <a:off x="395288" y="1828800"/>
            <a:ext cx="3962400" cy="685800"/>
          </a:xfrm>
        </p:spPr>
        <p:txBody>
          <a:bodyPr/>
          <a:lstStyle/>
          <a:p>
            <a:pPr eaLnBrk="1" hangingPunct="1">
              <a:buClr>
                <a:srgbClr val="0000FF"/>
              </a:buClr>
              <a:buFont typeface="Wingdings" charset="0"/>
              <a:buChar char="v"/>
            </a:pPr>
            <a:r>
              <a:rPr lang="en-US" b="1">
                <a:solidFill>
                  <a:srgbClr val="FF0000"/>
                </a:solidFill>
                <a:latin typeface="Arial" charset="0"/>
                <a:ea typeface="Osaka" charset="0"/>
                <a:cs typeface="Arial" charset="0"/>
              </a:rPr>
              <a:t>Non-Cessationist</a:t>
            </a:r>
            <a:endParaRPr lang="en-AU" b="1">
              <a:solidFill>
                <a:srgbClr val="FF0000"/>
              </a:solidFill>
              <a:latin typeface="Arial" charset="0"/>
              <a:ea typeface="Osaka" charset="0"/>
              <a:cs typeface="Arial" charset="0"/>
            </a:endParaRPr>
          </a:p>
        </p:txBody>
      </p:sp>
      <p:pic>
        <p:nvPicPr>
          <p:cNvPr id="542723" name="Picture 4" descr="The_Great_Awaken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600" y="762000"/>
            <a:ext cx="2173288"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724" name="Picture 5" descr="agnes_ozm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0400" y="762000"/>
            <a:ext cx="1905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25" name="Text Box 6"/>
          <p:cNvSpPr txBox="1">
            <a:spLocks noChangeArrowheads="1"/>
          </p:cNvSpPr>
          <p:nvPr/>
        </p:nvSpPr>
        <p:spPr bwMode="auto">
          <a:xfrm>
            <a:off x="7010400" y="3273425"/>
            <a:ext cx="18954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0000"/>
                </a:solidFill>
                <a:ea typeface="Osaka" charset="0"/>
                <a:cs typeface="Osaka" charset="0"/>
              </a:rPr>
              <a:t>Agnes Ozman</a:t>
            </a:r>
            <a:endParaRPr lang="en-AU" sz="2000" b="1">
              <a:solidFill>
                <a:srgbClr val="FF0000"/>
              </a:solidFill>
              <a:ea typeface="Osaka" charset="0"/>
              <a:cs typeface="Osaka" charset="0"/>
            </a:endParaRPr>
          </a:p>
        </p:txBody>
      </p:sp>
      <p:sp>
        <p:nvSpPr>
          <p:cNvPr id="542726" name="Text Box 7"/>
          <p:cNvSpPr txBox="1">
            <a:spLocks noChangeArrowheads="1"/>
          </p:cNvSpPr>
          <p:nvPr/>
        </p:nvSpPr>
        <p:spPr bwMode="auto">
          <a:xfrm>
            <a:off x="250825" y="4475163"/>
            <a:ext cx="8512175" cy="2554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b="1">
                <a:solidFill>
                  <a:srgbClr val="FF0000"/>
                </a:solidFill>
                <a:ea typeface="Osaka" charset="0"/>
                <a:cs typeface="Osaka" charset="0"/>
              </a:rPr>
              <a:t>Once people have been mentally conditioned by a Charismatic environment, </a:t>
            </a:r>
            <a:r>
              <a:rPr lang="en-US" b="1">
                <a:solidFill>
                  <a:srgbClr val="FF0000"/>
                </a:solidFill>
                <a:ea typeface="Osaka" charset="0"/>
                <a:cs typeface="Osaka" charset="0"/>
              </a:rPr>
              <a:t>…</a:t>
            </a:r>
            <a:r>
              <a:rPr lang="en-AU" b="1">
                <a:solidFill>
                  <a:srgbClr val="FF0000"/>
                </a:solidFill>
                <a:ea typeface="Osaka" charset="0"/>
                <a:cs typeface="Osaka" charset="0"/>
              </a:rPr>
              <a:t>Charismatic practices loosen up the mind in such an unhealthy way that people will believe almost anything. </a:t>
            </a:r>
            <a:endParaRPr lang="en-US" b="1">
              <a:solidFill>
                <a:srgbClr val="FF0000"/>
              </a:solidFill>
              <a:ea typeface="Osaka" charset="0"/>
              <a:cs typeface="Osaka" charset="0"/>
            </a:endParaRPr>
          </a:p>
          <a:p>
            <a:pPr eaLnBrk="1" hangingPunct="1"/>
            <a:r>
              <a:rPr lang="en-US" b="1">
                <a:solidFill>
                  <a:srgbClr val="FF0000"/>
                </a:solidFill>
                <a:ea typeface="Osaka" charset="0"/>
                <a:cs typeface="Osaka" charset="0"/>
              </a:rPr>
              <a:t>(John MacArthur; h</a:t>
            </a:r>
            <a:r>
              <a:rPr lang="en-AU" sz="2000" b="1">
                <a:solidFill>
                  <a:srgbClr val="FF0000"/>
                </a:solidFill>
                <a:ea typeface="Osaka" charset="0"/>
                <a:cs typeface="Osaka" charset="0"/>
              </a:rPr>
              <a:t>ttp://www.biblebb.com/files/MAC/CHAOS7.HTM</a:t>
            </a:r>
            <a:r>
              <a:rPr lang="en-US" sz="2000" b="1">
                <a:solidFill>
                  <a:srgbClr val="FF0000"/>
                </a:solidFill>
                <a:ea typeface="Osaka" charset="0"/>
                <a:cs typeface="Osaka" charset="0"/>
              </a:rPr>
              <a:t>)</a:t>
            </a:r>
            <a:endParaRPr lang="en-AU" sz="2000" b="1">
              <a:solidFill>
                <a:srgbClr val="FF0000"/>
              </a:solidFill>
              <a:ea typeface="Osaka" charset="0"/>
              <a:cs typeface="Osaka" charset="0"/>
            </a:endParaRPr>
          </a:p>
          <a:p>
            <a:pPr eaLnBrk="1" hangingPunct="1"/>
            <a:endParaRPr lang="en-AU" sz="2000" b="1">
              <a:solidFill>
                <a:srgbClr val="FF0000"/>
              </a:solidFill>
              <a:ea typeface="Osaka" charset="0"/>
              <a:cs typeface="Osaka" charset="0"/>
            </a:endParaRPr>
          </a:p>
        </p:txBody>
      </p:sp>
      <p:sp>
        <p:nvSpPr>
          <p:cNvPr id="542727" name="Text Box 9"/>
          <p:cNvSpPr txBox="1">
            <a:spLocks noChangeArrowheads="1"/>
          </p:cNvSpPr>
          <p:nvPr/>
        </p:nvSpPr>
        <p:spPr bwMode="auto">
          <a:xfrm>
            <a:off x="776288" y="3500438"/>
            <a:ext cx="30956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spAutoFit/>
          </a:bodyPr>
          <a:lstStyle>
            <a:lvl1pPr marL="476250" indent="-4762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FF"/>
              </a:buClr>
              <a:buSzPct val="75000"/>
              <a:buFont typeface="Wingdings" charset="0"/>
              <a:buChar char="v"/>
            </a:pPr>
            <a:r>
              <a:rPr lang="en-US" sz="3200" b="1">
                <a:solidFill>
                  <a:srgbClr val="FF0000"/>
                </a:solidFill>
                <a:ea typeface="Osaka" charset="0"/>
                <a:cs typeface="Osaka" charset="0"/>
              </a:rPr>
              <a:t>Cessationist</a:t>
            </a:r>
            <a:endParaRPr lang="en-AU" sz="3200" b="1">
              <a:solidFill>
                <a:srgbClr val="FF0000"/>
              </a:solidFill>
              <a:ea typeface="Osaka" charset="0"/>
              <a:cs typeface="Osaka"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50C7F44-6990-0C48-878E-21AEAC957D73}"/>
              </a:ext>
            </a:extLst>
          </p:cNvPr>
          <p:cNvGrpSpPr/>
          <p:nvPr/>
        </p:nvGrpSpPr>
        <p:grpSpPr>
          <a:xfrm>
            <a:off x="141503" y="2359968"/>
            <a:ext cx="2668306" cy="3183412"/>
            <a:chOff x="141503" y="2708920"/>
            <a:chExt cx="2668306" cy="3183412"/>
          </a:xfrm>
          <a:noFill/>
        </p:grpSpPr>
        <p:grpSp>
          <p:nvGrpSpPr>
            <p:cNvPr id="7" name="Group 6">
              <a:extLst>
                <a:ext uri="{FF2B5EF4-FFF2-40B4-BE49-F238E27FC236}">
                  <a16:creationId xmlns:a16="http://schemas.microsoft.com/office/drawing/2014/main" id="{A0F38763-1C51-7545-AC9F-7739A3DC8B9D}"/>
                </a:ext>
              </a:extLst>
            </p:cNvPr>
            <p:cNvGrpSpPr/>
            <p:nvPr/>
          </p:nvGrpSpPr>
          <p:grpSpPr>
            <a:xfrm>
              <a:off x="323528" y="2708920"/>
              <a:ext cx="2304256" cy="936104"/>
              <a:chOff x="323528" y="2708920"/>
              <a:chExt cx="2304256" cy="936104"/>
            </a:xfrm>
            <a:grpFill/>
          </p:grpSpPr>
          <p:sp>
            <p:nvSpPr>
              <p:cNvPr id="2" name="Rectangle 1">
                <a:extLst>
                  <a:ext uri="{FF2B5EF4-FFF2-40B4-BE49-F238E27FC236}">
                    <a16:creationId xmlns:a16="http://schemas.microsoft.com/office/drawing/2014/main" id="{8F4433EA-C9C5-4E43-9009-7EB6BE2EE7CF}"/>
                  </a:ext>
                </a:extLst>
              </p:cNvPr>
              <p:cNvSpPr/>
              <p:nvPr/>
            </p:nvSpPr>
            <p:spPr bwMode="auto">
              <a:xfrm>
                <a:off x="323528" y="2708920"/>
                <a:ext cx="2304256" cy="936104"/>
              </a:xfrm>
              <a:prstGeom prst="rect">
                <a:avLst/>
              </a:prstGeom>
              <a:grp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Times New Roman" pitchFamily="-112" charset="0"/>
                </a:endParaRPr>
              </a:p>
            </p:txBody>
          </p:sp>
          <p:cxnSp>
            <p:nvCxnSpPr>
              <p:cNvPr id="4" name="Straight Connector 3">
                <a:extLst>
                  <a:ext uri="{FF2B5EF4-FFF2-40B4-BE49-F238E27FC236}">
                    <a16:creationId xmlns:a16="http://schemas.microsoft.com/office/drawing/2014/main" id="{5B0CCE29-7C82-D546-9CD2-E9C3157F2081}"/>
                  </a:ext>
                </a:extLst>
              </p:cNvPr>
              <p:cNvCxnSpPr>
                <a:cxnSpLocks/>
              </p:cNvCxnSpPr>
              <p:nvPr/>
            </p:nvCxnSpPr>
            <p:spPr bwMode="auto">
              <a:xfrm>
                <a:off x="323528" y="2780928"/>
                <a:ext cx="2304256" cy="792088"/>
              </a:xfrm>
              <a:prstGeom prst="line">
                <a:avLst/>
              </a:prstGeom>
              <a:grpFill/>
              <a:ln w="9525" cap="flat" cmpd="sng" algn="ctr">
                <a:solidFill>
                  <a:schemeClr val="tx1"/>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E8D72DBF-C88B-D940-B3E9-0D214CBC0E6F}"/>
                  </a:ext>
                </a:extLst>
              </p:cNvPr>
              <p:cNvCxnSpPr>
                <a:cxnSpLocks/>
              </p:cNvCxnSpPr>
              <p:nvPr/>
            </p:nvCxnSpPr>
            <p:spPr bwMode="auto">
              <a:xfrm flipV="1">
                <a:off x="323528" y="2780928"/>
                <a:ext cx="2304256" cy="792088"/>
              </a:xfrm>
              <a:prstGeom prst="line">
                <a:avLst/>
              </a:prstGeom>
              <a:grpFill/>
              <a:ln w="9525" cap="flat" cmpd="sng" algn="ctr">
                <a:solidFill>
                  <a:schemeClr val="tx1"/>
                </a:solidFill>
                <a:prstDash val="solid"/>
                <a:round/>
                <a:headEnd type="none" w="med" len="med"/>
                <a:tailEnd type="none" w="med" len="med"/>
              </a:ln>
              <a:effectLst/>
            </p:spPr>
          </p:cxnSp>
        </p:grpSp>
        <p:grpSp>
          <p:nvGrpSpPr>
            <p:cNvPr id="20" name="Group 19">
              <a:extLst>
                <a:ext uri="{FF2B5EF4-FFF2-40B4-BE49-F238E27FC236}">
                  <a16:creationId xmlns:a16="http://schemas.microsoft.com/office/drawing/2014/main" id="{8874E9C2-F1CC-D64F-8049-7858BDA65AC6}"/>
                </a:ext>
              </a:extLst>
            </p:cNvPr>
            <p:cNvGrpSpPr/>
            <p:nvPr/>
          </p:nvGrpSpPr>
          <p:grpSpPr>
            <a:xfrm>
              <a:off x="323528" y="3645024"/>
              <a:ext cx="2304256" cy="936104"/>
              <a:chOff x="323528" y="2708920"/>
              <a:chExt cx="2304256" cy="936104"/>
            </a:xfrm>
            <a:grpFill/>
          </p:grpSpPr>
          <p:sp>
            <p:nvSpPr>
              <p:cNvPr id="21" name="Rectangle 20">
                <a:extLst>
                  <a:ext uri="{FF2B5EF4-FFF2-40B4-BE49-F238E27FC236}">
                    <a16:creationId xmlns:a16="http://schemas.microsoft.com/office/drawing/2014/main" id="{9159E655-98C1-BE42-BE06-CDDE4DDA9F3F}"/>
                  </a:ext>
                </a:extLst>
              </p:cNvPr>
              <p:cNvSpPr/>
              <p:nvPr/>
            </p:nvSpPr>
            <p:spPr bwMode="auto">
              <a:xfrm>
                <a:off x="323528" y="2708920"/>
                <a:ext cx="2304256" cy="936104"/>
              </a:xfrm>
              <a:prstGeom prst="rect">
                <a:avLst/>
              </a:prstGeom>
              <a:grp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Times New Roman" pitchFamily="-112" charset="0"/>
                </a:endParaRPr>
              </a:p>
            </p:txBody>
          </p:sp>
          <p:cxnSp>
            <p:nvCxnSpPr>
              <p:cNvPr id="22" name="Straight Connector 21">
                <a:extLst>
                  <a:ext uri="{FF2B5EF4-FFF2-40B4-BE49-F238E27FC236}">
                    <a16:creationId xmlns:a16="http://schemas.microsoft.com/office/drawing/2014/main" id="{BBE70AD0-37BE-894F-9A46-314FA1B68EB1}"/>
                  </a:ext>
                </a:extLst>
              </p:cNvPr>
              <p:cNvCxnSpPr>
                <a:cxnSpLocks/>
              </p:cNvCxnSpPr>
              <p:nvPr/>
            </p:nvCxnSpPr>
            <p:spPr bwMode="auto">
              <a:xfrm>
                <a:off x="323528" y="2780928"/>
                <a:ext cx="2304256" cy="792088"/>
              </a:xfrm>
              <a:prstGeom prst="line">
                <a:avLst/>
              </a:prstGeom>
              <a:grpFill/>
              <a:ln w="9525" cap="flat" cmpd="sng" algn="ctr">
                <a:solidFill>
                  <a:schemeClr val="tx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8039112E-6B96-CE47-95E8-C82D88B675F7}"/>
                  </a:ext>
                </a:extLst>
              </p:cNvPr>
              <p:cNvCxnSpPr>
                <a:cxnSpLocks/>
              </p:cNvCxnSpPr>
              <p:nvPr/>
            </p:nvCxnSpPr>
            <p:spPr bwMode="auto">
              <a:xfrm flipV="1">
                <a:off x="323528" y="2780928"/>
                <a:ext cx="2304256" cy="792088"/>
              </a:xfrm>
              <a:prstGeom prst="line">
                <a:avLst/>
              </a:prstGeom>
              <a:grpFill/>
              <a:ln w="9525" cap="flat" cmpd="sng" algn="ctr">
                <a:solidFill>
                  <a:schemeClr val="tx1"/>
                </a:solidFill>
                <a:prstDash val="solid"/>
                <a:round/>
                <a:headEnd type="none" w="med" len="med"/>
                <a:tailEnd type="none" w="med" len="med"/>
              </a:ln>
              <a:effectLst/>
            </p:spPr>
          </p:cxnSp>
        </p:grpSp>
        <p:grpSp>
          <p:nvGrpSpPr>
            <p:cNvPr id="24" name="Group 23">
              <a:extLst>
                <a:ext uri="{FF2B5EF4-FFF2-40B4-BE49-F238E27FC236}">
                  <a16:creationId xmlns:a16="http://schemas.microsoft.com/office/drawing/2014/main" id="{36B0821A-2845-834F-9CE7-44B52B91D8D9}"/>
                </a:ext>
              </a:extLst>
            </p:cNvPr>
            <p:cNvGrpSpPr/>
            <p:nvPr/>
          </p:nvGrpSpPr>
          <p:grpSpPr>
            <a:xfrm>
              <a:off x="323528" y="4581128"/>
              <a:ext cx="2304256" cy="936104"/>
              <a:chOff x="323528" y="2708920"/>
              <a:chExt cx="2304256" cy="936104"/>
            </a:xfrm>
            <a:grpFill/>
          </p:grpSpPr>
          <p:sp>
            <p:nvSpPr>
              <p:cNvPr id="25" name="Rectangle 24">
                <a:extLst>
                  <a:ext uri="{FF2B5EF4-FFF2-40B4-BE49-F238E27FC236}">
                    <a16:creationId xmlns:a16="http://schemas.microsoft.com/office/drawing/2014/main" id="{A77D116A-1AD8-094D-80C9-E7A09B7983CA}"/>
                  </a:ext>
                </a:extLst>
              </p:cNvPr>
              <p:cNvSpPr/>
              <p:nvPr/>
            </p:nvSpPr>
            <p:spPr bwMode="auto">
              <a:xfrm>
                <a:off x="323528" y="2708920"/>
                <a:ext cx="2304256" cy="936104"/>
              </a:xfrm>
              <a:prstGeom prst="rect">
                <a:avLst/>
              </a:prstGeom>
              <a:grp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Times New Roman" pitchFamily="-112" charset="0"/>
                </a:endParaRPr>
              </a:p>
            </p:txBody>
          </p:sp>
          <p:cxnSp>
            <p:nvCxnSpPr>
              <p:cNvPr id="26" name="Straight Connector 25">
                <a:extLst>
                  <a:ext uri="{FF2B5EF4-FFF2-40B4-BE49-F238E27FC236}">
                    <a16:creationId xmlns:a16="http://schemas.microsoft.com/office/drawing/2014/main" id="{B47E7298-4F75-BC4C-AC6A-770F457092D1}"/>
                  </a:ext>
                </a:extLst>
              </p:cNvPr>
              <p:cNvCxnSpPr>
                <a:cxnSpLocks/>
              </p:cNvCxnSpPr>
              <p:nvPr/>
            </p:nvCxnSpPr>
            <p:spPr bwMode="auto">
              <a:xfrm>
                <a:off x="323528" y="2780928"/>
                <a:ext cx="2304256" cy="792088"/>
              </a:xfrm>
              <a:prstGeom prst="line">
                <a:avLst/>
              </a:prstGeom>
              <a:grpFill/>
              <a:ln w="9525" cap="flat" cmpd="sng" algn="ctr">
                <a:solidFill>
                  <a:schemeClr val="tx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887B1D35-4537-1640-8F1E-6E2B9EE067DB}"/>
                  </a:ext>
                </a:extLst>
              </p:cNvPr>
              <p:cNvCxnSpPr>
                <a:cxnSpLocks/>
              </p:cNvCxnSpPr>
              <p:nvPr/>
            </p:nvCxnSpPr>
            <p:spPr bwMode="auto">
              <a:xfrm flipV="1">
                <a:off x="323528" y="2780928"/>
                <a:ext cx="2304256" cy="792088"/>
              </a:xfrm>
              <a:prstGeom prst="line">
                <a:avLst/>
              </a:prstGeom>
              <a:grpFill/>
              <a:ln w="9525" cap="flat" cmpd="sng" algn="ctr">
                <a:solidFill>
                  <a:schemeClr val="tx1"/>
                </a:solidFill>
                <a:prstDash val="solid"/>
                <a:round/>
                <a:headEnd type="none" w="med" len="med"/>
                <a:tailEnd type="none" w="med" len="med"/>
              </a:ln>
              <a:effectLst/>
            </p:spPr>
          </p:cxnSp>
        </p:grpSp>
        <p:sp>
          <p:nvSpPr>
            <p:cNvPr id="29" name="Rectangle 28">
              <a:extLst>
                <a:ext uri="{FF2B5EF4-FFF2-40B4-BE49-F238E27FC236}">
                  <a16:creationId xmlns:a16="http://schemas.microsoft.com/office/drawing/2014/main" id="{45CC4D5E-694D-924F-B8F1-2DB87512864E}"/>
                </a:ext>
              </a:extLst>
            </p:cNvPr>
            <p:cNvSpPr/>
            <p:nvPr/>
          </p:nvSpPr>
          <p:spPr bwMode="auto">
            <a:xfrm>
              <a:off x="141503" y="5506144"/>
              <a:ext cx="2668306" cy="386188"/>
            </a:xfrm>
            <a:prstGeom prst="rect">
              <a:avLst/>
            </a:prstGeom>
            <a:grp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Times New Roman" pitchFamily="-112" charset="0"/>
              </a:endParaRPr>
            </a:p>
          </p:txBody>
        </p:sp>
      </p:grpSp>
      <p:sp>
        <p:nvSpPr>
          <p:cNvPr id="578563" name="Rectangle 3"/>
          <p:cNvSpPr>
            <a:spLocks noChangeArrowheads="1"/>
          </p:cNvSpPr>
          <p:nvPr/>
        </p:nvSpPr>
        <p:spPr bwMode="auto">
          <a:xfrm>
            <a:off x="0" y="870248"/>
            <a:ext cx="9144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kumimoji="1" lang="en-AU" sz="2800" b="1" dirty="0">
                <a:solidFill>
                  <a:srgbClr val="FF0000"/>
                </a:solidFill>
                <a:ea typeface="Osaka" charset="0"/>
                <a:cs typeface="Osaka" charset="0"/>
              </a:rPr>
              <a:t>The 9 Supernatural Gifts of the Holy Spirit Ceased</a:t>
            </a:r>
            <a:endParaRPr kumimoji="1" lang="en-AU" sz="3600" b="1" dirty="0">
              <a:solidFill>
                <a:srgbClr val="000000"/>
              </a:solidFill>
              <a:ea typeface="Osaka" charset="0"/>
              <a:cs typeface="Osaka" charset="0"/>
            </a:endParaRPr>
          </a:p>
        </p:txBody>
      </p:sp>
      <p:sp>
        <p:nvSpPr>
          <p:cNvPr id="544771" name="Text Box 4"/>
          <p:cNvSpPr txBox="1">
            <a:spLocks noChangeArrowheads="1"/>
          </p:cNvSpPr>
          <p:nvPr/>
        </p:nvSpPr>
        <p:spPr bwMode="auto">
          <a:xfrm>
            <a:off x="1976438" y="6485015"/>
            <a:ext cx="709119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GB" sz="1200" dirty="0">
                <a:solidFill>
                  <a:srgbClr val="000000"/>
                </a:solidFill>
                <a:ea typeface="Osaka" charset="0"/>
                <a:cs typeface="Osaka" charset="0"/>
              </a:rPr>
              <a:t>Adapted from Steve Rudd at http://www.bible.ca/tongues-9-spiritual-gifts-defined.htm</a:t>
            </a:r>
            <a:endParaRPr lang="en-AU" sz="1200" dirty="0">
              <a:solidFill>
                <a:srgbClr val="000000"/>
              </a:solidFill>
              <a:ea typeface="Osaka" charset="0"/>
              <a:cs typeface="Osaka" charset="0"/>
            </a:endParaRPr>
          </a:p>
        </p:txBody>
      </p:sp>
      <p:sp>
        <p:nvSpPr>
          <p:cNvPr id="578565" name="Text Box 5"/>
          <p:cNvSpPr txBox="1">
            <a:spLocks noChangeArrowheads="1"/>
          </p:cNvSpPr>
          <p:nvPr/>
        </p:nvSpPr>
        <p:spPr bwMode="auto">
          <a:xfrm>
            <a:off x="838200" y="48924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u="sng">
              <a:solidFill>
                <a:srgbClr val="0000FF"/>
              </a:solidFill>
              <a:ea typeface="Osaka" charset="0"/>
              <a:cs typeface="Osaka" charset="0"/>
            </a:endParaRPr>
          </a:p>
        </p:txBody>
      </p:sp>
      <p:sp>
        <p:nvSpPr>
          <p:cNvPr id="544773" name="Rectangle 6"/>
          <p:cNvSpPr>
            <a:spLocks noGrp="1" noChangeArrowheads="1"/>
          </p:cNvSpPr>
          <p:nvPr>
            <p:ph type="title" idx="4294967295"/>
          </p:nvPr>
        </p:nvSpPr>
        <p:spPr>
          <a:xfrm>
            <a:off x="-39688" y="260648"/>
            <a:ext cx="9220201" cy="609600"/>
          </a:xfrm>
          <a:noFill/>
        </p:spPr>
        <p:txBody>
          <a:bodyPr/>
          <a:lstStyle/>
          <a:p>
            <a:pPr eaLnBrk="1" hangingPunct="1"/>
            <a:r>
              <a:rPr lang="en-US" sz="4000" b="1" u="sng" dirty="0">
                <a:solidFill>
                  <a:srgbClr val="0000FF"/>
                </a:solidFill>
                <a:latin typeface="Arial" charset="0"/>
                <a:ea typeface="Osaka" charset="0"/>
                <a:cs typeface="Arial" charset="0"/>
              </a:rPr>
              <a:t>Cessation of All Supernatural Gifts</a:t>
            </a:r>
          </a:p>
        </p:txBody>
      </p:sp>
      <p:sp>
        <p:nvSpPr>
          <p:cNvPr id="578568" name="Oval 8"/>
          <p:cNvSpPr>
            <a:spLocks noChangeArrowheads="1"/>
          </p:cNvSpPr>
          <p:nvPr/>
        </p:nvSpPr>
        <p:spPr bwMode="auto">
          <a:xfrm>
            <a:off x="0" y="4451648"/>
            <a:ext cx="1219200" cy="533400"/>
          </a:xfrm>
          <a:prstGeom prst="ellipse">
            <a:avLst/>
          </a:prstGeom>
          <a:noFill/>
          <a:ln w="76200">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4400">
              <a:solidFill>
                <a:srgbClr val="000000"/>
              </a:solidFill>
              <a:latin typeface="Times New Roman" charset="0"/>
              <a:ea typeface="Osaka" charset="0"/>
              <a:cs typeface="Osaka" charset="0"/>
            </a:endParaRPr>
          </a:p>
        </p:txBody>
      </p:sp>
      <p:sp>
        <p:nvSpPr>
          <p:cNvPr id="578570" name="AutoShape 10"/>
          <p:cNvSpPr>
            <a:spLocks noChangeArrowheads="1"/>
          </p:cNvSpPr>
          <p:nvPr/>
        </p:nvSpPr>
        <p:spPr bwMode="auto">
          <a:xfrm>
            <a:off x="76200" y="5518448"/>
            <a:ext cx="1752600" cy="990600"/>
          </a:xfrm>
          <a:prstGeom prst="wedgeEllipseCallout">
            <a:avLst>
              <a:gd name="adj1" fmla="val -5435"/>
              <a:gd name="adj2" fmla="val -114583"/>
            </a:avLst>
          </a:prstGeom>
          <a:noFill/>
          <a:ln w="7620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4400">
              <a:solidFill>
                <a:srgbClr val="000000"/>
              </a:solidFill>
              <a:latin typeface="Times New Roman" charset="0"/>
              <a:ea typeface="Osaka" charset="0"/>
              <a:cs typeface="Osaka" charset="0"/>
            </a:endParaRPr>
          </a:p>
        </p:txBody>
      </p:sp>
      <p:sp>
        <p:nvSpPr>
          <p:cNvPr id="578571" name="Text Box 11"/>
          <p:cNvSpPr txBox="1">
            <a:spLocks noChangeArrowheads="1"/>
          </p:cNvSpPr>
          <p:nvPr/>
        </p:nvSpPr>
        <p:spPr bwMode="auto">
          <a:xfrm>
            <a:off x="381000" y="5747048"/>
            <a:ext cx="1290638"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solidFill>
                  <a:srgbClr val="0000FF"/>
                </a:solidFill>
                <a:latin typeface="Times New Roman" charset="0"/>
                <a:ea typeface="Osaka" charset="0"/>
                <a:cs typeface="Osaka" charset="0"/>
              </a:rPr>
              <a:t>Apostle</a:t>
            </a:r>
            <a:endParaRPr lang="en-US" sz="4400" dirty="0">
              <a:solidFill>
                <a:srgbClr val="000000"/>
              </a:solidFill>
              <a:latin typeface="Times New Roman" charset="0"/>
              <a:ea typeface="Osaka" charset="0"/>
              <a:cs typeface="Osaka" charset="0"/>
            </a:endParaRPr>
          </a:p>
        </p:txBody>
      </p:sp>
      <p:sp>
        <p:nvSpPr>
          <p:cNvPr id="33" name="Rectangle 3">
            <a:extLst>
              <a:ext uri="{FF2B5EF4-FFF2-40B4-BE49-F238E27FC236}">
                <a16:creationId xmlns:a16="http://schemas.microsoft.com/office/drawing/2014/main" id="{29F05002-6F4C-8A4B-A610-6EDBB8CE2FC7}"/>
              </a:ext>
            </a:extLst>
          </p:cNvPr>
          <p:cNvSpPr>
            <a:spLocks noChangeArrowheads="1"/>
          </p:cNvSpPr>
          <p:nvPr/>
        </p:nvSpPr>
        <p:spPr bwMode="auto">
          <a:xfrm>
            <a:off x="2771800" y="1711896"/>
            <a:ext cx="2952328"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1600" b="1" dirty="0">
                <a:solidFill>
                  <a:srgbClr val="FF0000"/>
                </a:solidFill>
                <a:ea typeface="Osaka" charset="0"/>
                <a:cs typeface="Osaka" charset="0"/>
              </a:rPr>
              <a:t>The New Testament replaced the scaffolding of the nine spiritual gifts shortly after AD 96</a:t>
            </a:r>
            <a:endParaRPr kumimoji="1" lang="en-AU" sz="2000" b="1" dirty="0">
              <a:solidFill>
                <a:srgbClr val="000000"/>
              </a:solidFill>
              <a:ea typeface="Osaka" charset="0"/>
              <a:cs typeface="Osaka" charset="0"/>
            </a:endParaRPr>
          </a:p>
        </p:txBody>
      </p:sp>
      <p:sp>
        <p:nvSpPr>
          <p:cNvPr id="34" name="Rectangle 3">
            <a:extLst>
              <a:ext uri="{FF2B5EF4-FFF2-40B4-BE49-F238E27FC236}">
                <a16:creationId xmlns:a16="http://schemas.microsoft.com/office/drawing/2014/main" id="{ACA1EF33-162D-BE47-9FDA-FB3A8BE620D7}"/>
              </a:ext>
            </a:extLst>
          </p:cNvPr>
          <p:cNvSpPr>
            <a:spLocks noChangeArrowheads="1"/>
          </p:cNvSpPr>
          <p:nvPr/>
        </p:nvSpPr>
        <p:spPr bwMode="auto">
          <a:xfrm>
            <a:off x="4064215" y="4386285"/>
            <a:ext cx="1865085" cy="1197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1400" b="1" dirty="0">
                <a:solidFill>
                  <a:srgbClr val="1102FF"/>
                </a:solidFill>
                <a:ea typeface="Osaka" charset="0"/>
                <a:cs typeface="Osaka" charset="0"/>
              </a:rPr>
              <a:t>There is no need or purpose for the nine spiritual gifts today: </a:t>
            </a:r>
            <a:r>
              <a:rPr kumimoji="1" lang="en-AU" sz="1400" b="1" dirty="0">
                <a:solidFill>
                  <a:srgbClr val="FF0000"/>
                </a:solidFill>
                <a:ea typeface="Osaka" charset="0"/>
                <a:cs typeface="Osaka" charset="0"/>
              </a:rPr>
              <a:t>The Bible is all-sufficient!</a:t>
            </a:r>
            <a:endParaRPr kumimoji="1" lang="en-AU" sz="1800" b="1" dirty="0">
              <a:solidFill>
                <a:srgbClr val="000000"/>
              </a:solidFill>
              <a:ea typeface="Osaka" charset="0"/>
              <a:cs typeface="Osaka" charset="0"/>
            </a:endParaRPr>
          </a:p>
        </p:txBody>
      </p:sp>
      <p:sp>
        <p:nvSpPr>
          <p:cNvPr id="35" name="Rectangle 3">
            <a:extLst>
              <a:ext uri="{FF2B5EF4-FFF2-40B4-BE49-F238E27FC236}">
                <a16:creationId xmlns:a16="http://schemas.microsoft.com/office/drawing/2014/main" id="{EA0FEFEC-A056-1D43-A746-AA9C66C477E1}"/>
              </a:ext>
            </a:extLst>
          </p:cNvPr>
          <p:cNvSpPr>
            <a:spLocks noChangeArrowheads="1"/>
          </p:cNvSpPr>
          <p:nvPr/>
        </p:nvSpPr>
        <p:spPr bwMode="auto">
          <a:xfrm>
            <a:off x="5929300" y="1907673"/>
            <a:ext cx="296874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1400" b="1" dirty="0">
                <a:solidFill>
                  <a:srgbClr val="1102FF"/>
                </a:solidFill>
                <a:ea typeface="Osaka" charset="0"/>
                <a:cs typeface="Osaka" charset="0"/>
              </a:rPr>
              <a:t>Mature Church: AD 96—present</a:t>
            </a:r>
            <a:endParaRPr kumimoji="1" lang="en-AU" sz="1800" b="1" dirty="0">
              <a:solidFill>
                <a:srgbClr val="000000"/>
              </a:solidFill>
              <a:ea typeface="Osaka" charset="0"/>
              <a:cs typeface="Osaka" charset="0"/>
            </a:endParaRPr>
          </a:p>
        </p:txBody>
      </p:sp>
      <p:sp>
        <p:nvSpPr>
          <p:cNvPr id="38" name="Rectangle 3">
            <a:extLst>
              <a:ext uri="{FF2B5EF4-FFF2-40B4-BE49-F238E27FC236}">
                <a16:creationId xmlns:a16="http://schemas.microsoft.com/office/drawing/2014/main" id="{AE06FD66-4882-5944-B745-22B5C9CBCA0F}"/>
              </a:ext>
            </a:extLst>
          </p:cNvPr>
          <p:cNvSpPr>
            <a:spLocks noChangeArrowheads="1"/>
          </p:cNvSpPr>
          <p:nvPr/>
        </p:nvSpPr>
        <p:spPr bwMode="auto">
          <a:xfrm>
            <a:off x="-49317" y="1907673"/>
            <a:ext cx="296874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1400" b="1" dirty="0">
                <a:solidFill>
                  <a:srgbClr val="1102FF"/>
                </a:solidFill>
                <a:ea typeface="Osaka" charset="0"/>
                <a:cs typeface="Osaka" charset="0"/>
              </a:rPr>
              <a:t>Infant Church: AD 33-96</a:t>
            </a:r>
            <a:endParaRPr kumimoji="1" lang="en-AU" sz="1800" b="1" dirty="0">
              <a:solidFill>
                <a:srgbClr val="000000"/>
              </a:solidFill>
              <a:ea typeface="Osaka" charset="0"/>
              <a:cs typeface="Osaka" charset="0"/>
            </a:endParaRPr>
          </a:p>
        </p:txBody>
      </p:sp>
      <p:sp>
        <p:nvSpPr>
          <p:cNvPr id="39" name="Rectangle 3">
            <a:extLst>
              <a:ext uri="{FF2B5EF4-FFF2-40B4-BE49-F238E27FC236}">
                <a16:creationId xmlns:a16="http://schemas.microsoft.com/office/drawing/2014/main" id="{B2D61985-D6A1-1941-AEC6-AD5100F19784}"/>
              </a:ext>
            </a:extLst>
          </p:cNvPr>
          <p:cNvSpPr>
            <a:spLocks noChangeArrowheads="1"/>
          </p:cNvSpPr>
          <p:nvPr/>
        </p:nvSpPr>
        <p:spPr bwMode="auto">
          <a:xfrm>
            <a:off x="4187986" y="3837583"/>
            <a:ext cx="151216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1200" b="1" dirty="0">
                <a:ea typeface="Osaka" charset="0"/>
                <a:cs typeface="Osaka" charset="0"/>
              </a:rPr>
              <a:t>Eph 4:13</a:t>
            </a:r>
            <a:br>
              <a:rPr kumimoji="1" lang="en-AU" sz="1200" b="1" dirty="0">
                <a:ea typeface="Osaka" charset="0"/>
                <a:cs typeface="Osaka" charset="0"/>
              </a:rPr>
            </a:br>
            <a:r>
              <a:rPr kumimoji="1" lang="en-AU" sz="1200" b="1" dirty="0">
                <a:ea typeface="Osaka" charset="0"/>
                <a:cs typeface="Osaka" charset="0"/>
              </a:rPr>
              <a:t>1 Cor 13:8-13</a:t>
            </a:r>
            <a:endParaRPr kumimoji="1" lang="en-AU" sz="1600" b="1" dirty="0">
              <a:ea typeface="Osaka" charset="0"/>
              <a:cs typeface="Osaka" charset="0"/>
            </a:endParaRPr>
          </a:p>
        </p:txBody>
      </p:sp>
      <p:sp>
        <p:nvSpPr>
          <p:cNvPr id="41" name="Rectangle 3">
            <a:extLst>
              <a:ext uri="{FF2B5EF4-FFF2-40B4-BE49-F238E27FC236}">
                <a16:creationId xmlns:a16="http://schemas.microsoft.com/office/drawing/2014/main" id="{955CC784-BE2D-8645-9670-04EEEB6C0086}"/>
              </a:ext>
            </a:extLst>
          </p:cNvPr>
          <p:cNvSpPr>
            <a:spLocks noChangeArrowheads="1"/>
          </p:cNvSpPr>
          <p:nvPr/>
        </p:nvSpPr>
        <p:spPr bwMode="auto">
          <a:xfrm>
            <a:off x="259403" y="2341931"/>
            <a:ext cx="238028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1400" b="1" dirty="0">
                <a:solidFill>
                  <a:srgbClr val="FF0000"/>
                </a:solidFill>
                <a:ea typeface="Osaka" charset="0"/>
                <a:cs typeface="Osaka" charset="0"/>
              </a:rPr>
              <a:t>Two Purposes</a:t>
            </a:r>
            <a:endParaRPr kumimoji="1" lang="en-AU" sz="1800" b="1" dirty="0">
              <a:solidFill>
                <a:srgbClr val="FF0000"/>
              </a:solidFill>
              <a:ea typeface="Osaka" charset="0"/>
              <a:cs typeface="Osaka" charset="0"/>
            </a:endParaRPr>
          </a:p>
        </p:txBody>
      </p:sp>
      <p:sp>
        <p:nvSpPr>
          <p:cNvPr id="42" name="Rectangle 3">
            <a:extLst>
              <a:ext uri="{FF2B5EF4-FFF2-40B4-BE49-F238E27FC236}">
                <a16:creationId xmlns:a16="http://schemas.microsoft.com/office/drawing/2014/main" id="{8A577ACB-D4E8-0448-9C5D-0B3E556AD777}"/>
              </a:ext>
            </a:extLst>
          </p:cNvPr>
          <p:cNvSpPr>
            <a:spLocks noChangeArrowheads="1"/>
          </p:cNvSpPr>
          <p:nvPr/>
        </p:nvSpPr>
        <p:spPr bwMode="auto">
          <a:xfrm>
            <a:off x="210742" y="2684830"/>
            <a:ext cx="124805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1400" dirty="0">
                <a:solidFill>
                  <a:srgbClr val="FF0000"/>
                </a:solidFill>
                <a:ea typeface="Osaka" charset="0"/>
                <a:cs typeface="Osaka" charset="0"/>
              </a:rPr>
              <a:t>1. Confirm</a:t>
            </a:r>
            <a:endParaRPr kumimoji="1" lang="en-AU" sz="1800" dirty="0">
              <a:solidFill>
                <a:srgbClr val="FF0000"/>
              </a:solidFill>
              <a:ea typeface="Osaka" charset="0"/>
              <a:cs typeface="Osaka" charset="0"/>
            </a:endParaRPr>
          </a:p>
        </p:txBody>
      </p:sp>
      <p:sp>
        <p:nvSpPr>
          <p:cNvPr id="43" name="Rectangle 3">
            <a:extLst>
              <a:ext uri="{FF2B5EF4-FFF2-40B4-BE49-F238E27FC236}">
                <a16:creationId xmlns:a16="http://schemas.microsoft.com/office/drawing/2014/main" id="{5B7ADDDD-9F97-4248-9947-3C99F9D6060A}"/>
              </a:ext>
            </a:extLst>
          </p:cNvPr>
          <p:cNvSpPr>
            <a:spLocks noChangeArrowheads="1"/>
          </p:cNvSpPr>
          <p:nvPr/>
        </p:nvSpPr>
        <p:spPr bwMode="auto">
          <a:xfrm>
            <a:off x="1318573" y="2684830"/>
            <a:ext cx="124805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r" eaLnBrk="1" hangingPunct="1"/>
            <a:r>
              <a:rPr kumimoji="1" lang="en-AU" sz="1400" dirty="0">
                <a:solidFill>
                  <a:srgbClr val="FF0000"/>
                </a:solidFill>
                <a:ea typeface="Osaka" charset="0"/>
                <a:cs typeface="Osaka" charset="0"/>
              </a:rPr>
              <a:t>2. Edify</a:t>
            </a:r>
            <a:endParaRPr kumimoji="1" lang="en-AU" sz="1800" dirty="0">
              <a:solidFill>
                <a:srgbClr val="FF0000"/>
              </a:solidFill>
              <a:ea typeface="Osaka" charset="0"/>
              <a:cs typeface="Osaka" charset="0"/>
            </a:endParaRPr>
          </a:p>
        </p:txBody>
      </p:sp>
      <p:sp>
        <p:nvSpPr>
          <p:cNvPr id="44" name="Rectangle 3">
            <a:extLst>
              <a:ext uri="{FF2B5EF4-FFF2-40B4-BE49-F238E27FC236}">
                <a16:creationId xmlns:a16="http://schemas.microsoft.com/office/drawing/2014/main" id="{E0F4D0E1-9722-AE4E-A60A-2861375703D8}"/>
              </a:ext>
            </a:extLst>
          </p:cNvPr>
          <p:cNvSpPr>
            <a:spLocks noChangeArrowheads="1"/>
          </p:cNvSpPr>
          <p:nvPr/>
        </p:nvSpPr>
        <p:spPr bwMode="auto">
          <a:xfrm>
            <a:off x="259403" y="3019073"/>
            <a:ext cx="238028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1200" dirty="0">
                <a:ea typeface="Osaka" charset="0"/>
                <a:cs typeface="Osaka" charset="0"/>
              </a:rPr>
              <a:t>Temporary Scaffolding</a:t>
            </a:r>
            <a:endParaRPr kumimoji="1" lang="en-AU" sz="1600" dirty="0">
              <a:ea typeface="Osaka" charset="0"/>
              <a:cs typeface="Osaka" charset="0"/>
            </a:endParaRPr>
          </a:p>
        </p:txBody>
      </p:sp>
      <p:sp>
        <p:nvSpPr>
          <p:cNvPr id="45" name="Rectangle 3">
            <a:extLst>
              <a:ext uri="{FF2B5EF4-FFF2-40B4-BE49-F238E27FC236}">
                <a16:creationId xmlns:a16="http://schemas.microsoft.com/office/drawing/2014/main" id="{1FC08D04-A232-5543-A10B-09D7036365C7}"/>
              </a:ext>
            </a:extLst>
          </p:cNvPr>
          <p:cNvSpPr>
            <a:spLocks noChangeArrowheads="1"/>
          </p:cNvSpPr>
          <p:nvPr/>
        </p:nvSpPr>
        <p:spPr bwMode="auto">
          <a:xfrm>
            <a:off x="259403" y="3311006"/>
            <a:ext cx="238028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1200" dirty="0">
                <a:solidFill>
                  <a:srgbClr val="1102FF"/>
                </a:solidFill>
                <a:ea typeface="Osaka" charset="0"/>
                <a:cs typeface="Osaka" charset="0"/>
              </a:rPr>
              <a:t>8&amp;9 Tongues &amp; Interp.</a:t>
            </a:r>
            <a:endParaRPr kumimoji="1" lang="en-AU" sz="1600" dirty="0">
              <a:solidFill>
                <a:srgbClr val="1102FF"/>
              </a:solidFill>
              <a:ea typeface="Osaka" charset="0"/>
              <a:cs typeface="Osaka" charset="0"/>
            </a:endParaRPr>
          </a:p>
        </p:txBody>
      </p:sp>
      <p:sp>
        <p:nvSpPr>
          <p:cNvPr id="46" name="Rectangle 3">
            <a:extLst>
              <a:ext uri="{FF2B5EF4-FFF2-40B4-BE49-F238E27FC236}">
                <a16:creationId xmlns:a16="http://schemas.microsoft.com/office/drawing/2014/main" id="{E9EC9901-BEDD-5940-8F59-2F4B07D4BC34}"/>
              </a:ext>
            </a:extLst>
          </p:cNvPr>
          <p:cNvSpPr>
            <a:spLocks noChangeArrowheads="1"/>
          </p:cNvSpPr>
          <p:nvPr/>
        </p:nvSpPr>
        <p:spPr bwMode="auto">
          <a:xfrm>
            <a:off x="363080" y="4569436"/>
            <a:ext cx="113668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1" hangingPunct="1"/>
            <a:r>
              <a:rPr kumimoji="1" lang="en-AU" sz="1200" dirty="0">
                <a:solidFill>
                  <a:srgbClr val="1102FF"/>
                </a:solidFill>
                <a:ea typeface="Osaka" charset="0"/>
                <a:cs typeface="Osaka" charset="0"/>
              </a:rPr>
              <a:t>2. Faith</a:t>
            </a:r>
            <a:endParaRPr kumimoji="1" lang="en-AU" sz="1600" dirty="0">
              <a:solidFill>
                <a:srgbClr val="1102FF"/>
              </a:solidFill>
              <a:ea typeface="Osaka" charset="0"/>
              <a:cs typeface="Osaka" charset="0"/>
            </a:endParaRPr>
          </a:p>
        </p:txBody>
      </p:sp>
      <p:sp>
        <p:nvSpPr>
          <p:cNvPr id="47" name="Rectangle 3">
            <a:extLst>
              <a:ext uri="{FF2B5EF4-FFF2-40B4-BE49-F238E27FC236}">
                <a16:creationId xmlns:a16="http://schemas.microsoft.com/office/drawing/2014/main" id="{64F5A002-4375-6D4D-A7A5-616B9487D53A}"/>
              </a:ext>
            </a:extLst>
          </p:cNvPr>
          <p:cNvSpPr>
            <a:spLocks noChangeArrowheads="1"/>
          </p:cNvSpPr>
          <p:nvPr/>
        </p:nvSpPr>
        <p:spPr bwMode="auto">
          <a:xfrm>
            <a:off x="1488496" y="4569436"/>
            <a:ext cx="113668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r" eaLnBrk="1" hangingPunct="1"/>
            <a:r>
              <a:rPr kumimoji="1" lang="en-AU" sz="1200" dirty="0">
                <a:solidFill>
                  <a:srgbClr val="1102FF"/>
                </a:solidFill>
                <a:ea typeface="Osaka" charset="0"/>
                <a:cs typeface="Osaka" charset="0"/>
              </a:rPr>
              <a:t>3. Healing</a:t>
            </a:r>
            <a:endParaRPr kumimoji="1" lang="en-AU" sz="1600" dirty="0">
              <a:solidFill>
                <a:srgbClr val="1102FF"/>
              </a:solidFill>
              <a:ea typeface="Osaka" charset="0"/>
              <a:cs typeface="Osaka" charset="0"/>
            </a:endParaRPr>
          </a:p>
        </p:txBody>
      </p:sp>
      <p:sp>
        <p:nvSpPr>
          <p:cNvPr id="48" name="Rectangle 3">
            <a:extLst>
              <a:ext uri="{FF2B5EF4-FFF2-40B4-BE49-F238E27FC236}">
                <a16:creationId xmlns:a16="http://schemas.microsoft.com/office/drawing/2014/main" id="{A5941FCD-0A25-FA4E-A7BB-F0C6F3A9347E}"/>
              </a:ext>
            </a:extLst>
          </p:cNvPr>
          <p:cNvSpPr>
            <a:spLocks noChangeArrowheads="1"/>
          </p:cNvSpPr>
          <p:nvPr/>
        </p:nvSpPr>
        <p:spPr bwMode="auto">
          <a:xfrm>
            <a:off x="520327" y="4913845"/>
            <a:ext cx="185843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1200" dirty="0">
                <a:solidFill>
                  <a:srgbClr val="1102FF"/>
                </a:solidFill>
                <a:ea typeface="Osaka" charset="0"/>
                <a:cs typeface="Osaka" charset="0"/>
              </a:rPr>
              <a:t>1. Wisdom</a:t>
            </a:r>
            <a:endParaRPr kumimoji="1" lang="en-AU" sz="1600" dirty="0">
              <a:solidFill>
                <a:srgbClr val="1102FF"/>
              </a:solidFill>
              <a:ea typeface="Osaka" charset="0"/>
              <a:cs typeface="Osaka" charset="0"/>
            </a:endParaRPr>
          </a:p>
        </p:txBody>
      </p:sp>
      <p:sp>
        <p:nvSpPr>
          <p:cNvPr id="49" name="Rectangle 3">
            <a:extLst>
              <a:ext uri="{FF2B5EF4-FFF2-40B4-BE49-F238E27FC236}">
                <a16:creationId xmlns:a16="http://schemas.microsoft.com/office/drawing/2014/main" id="{32AF778A-B7ED-3C4A-B710-21E8042BC52B}"/>
              </a:ext>
            </a:extLst>
          </p:cNvPr>
          <p:cNvSpPr>
            <a:spLocks noChangeArrowheads="1"/>
          </p:cNvSpPr>
          <p:nvPr/>
        </p:nvSpPr>
        <p:spPr bwMode="auto">
          <a:xfrm>
            <a:off x="365239" y="3611884"/>
            <a:ext cx="113668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1" hangingPunct="1"/>
            <a:r>
              <a:rPr kumimoji="1" lang="en-AU" sz="1200" dirty="0">
                <a:solidFill>
                  <a:srgbClr val="1102FF"/>
                </a:solidFill>
                <a:ea typeface="Osaka" charset="0"/>
                <a:cs typeface="Osaka" charset="0"/>
              </a:rPr>
              <a:t>6. Prophecy</a:t>
            </a:r>
            <a:endParaRPr kumimoji="1" lang="en-AU" sz="1600" dirty="0">
              <a:solidFill>
                <a:srgbClr val="1102FF"/>
              </a:solidFill>
              <a:ea typeface="Osaka" charset="0"/>
              <a:cs typeface="Osaka" charset="0"/>
            </a:endParaRPr>
          </a:p>
        </p:txBody>
      </p:sp>
      <p:sp>
        <p:nvSpPr>
          <p:cNvPr id="50" name="Rectangle 3">
            <a:extLst>
              <a:ext uri="{FF2B5EF4-FFF2-40B4-BE49-F238E27FC236}">
                <a16:creationId xmlns:a16="http://schemas.microsoft.com/office/drawing/2014/main" id="{0527EC7F-8EC5-6246-BB2A-4E948B55649A}"/>
              </a:ext>
            </a:extLst>
          </p:cNvPr>
          <p:cNvSpPr>
            <a:spLocks noChangeArrowheads="1"/>
          </p:cNvSpPr>
          <p:nvPr/>
        </p:nvSpPr>
        <p:spPr bwMode="auto">
          <a:xfrm>
            <a:off x="1490655" y="3611884"/>
            <a:ext cx="113668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r" eaLnBrk="1" hangingPunct="1"/>
            <a:r>
              <a:rPr kumimoji="1" lang="en-AU" sz="1200" dirty="0">
                <a:solidFill>
                  <a:srgbClr val="1102FF"/>
                </a:solidFill>
                <a:ea typeface="Osaka" charset="0"/>
                <a:cs typeface="Osaka" charset="0"/>
              </a:rPr>
              <a:t>7. Miracles</a:t>
            </a:r>
            <a:endParaRPr kumimoji="1" lang="en-AU" sz="1600" dirty="0">
              <a:solidFill>
                <a:srgbClr val="1102FF"/>
              </a:solidFill>
              <a:ea typeface="Osaka" charset="0"/>
              <a:cs typeface="Osaka" charset="0"/>
            </a:endParaRPr>
          </a:p>
        </p:txBody>
      </p:sp>
      <p:sp>
        <p:nvSpPr>
          <p:cNvPr id="51" name="Rectangle 3">
            <a:extLst>
              <a:ext uri="{FF2B5EF4-FFF2-40B4-BE49-F238E27FC236}">
                <a16:creationId xmlns:a16="http://schemas.microsoft.com/office/drawing/2014/main" id="{ED727C5D-85D1-8C48-BDAA-A1759D2BBC51}"/>
              </a:ext>
            </a:extLst>
          </p:cNvPr>
          <p:cNvSpPr>
            <a:spLocks noChangeArrowheads="1"/>
          </p:cNvSpPr>
          <p:nvPr/>
        </p:nvSpPr>
        <p:spPr bwMode="auto">
          <a:xfrm>
            <a:off x="520327" y="3956293"/>
            <a:ext cx="185843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1200" dirty="0">
                <a:solidFill>
                  <a:srgbClr val="1102FF"/>
                </a:solidFill>
                <a:ea typeface="Osaka" charset="0"/>
                <a:cs typeface="Osaka" charset="0"/>
              </a:rPr>
              <a:t>5. Distinguishing Spirits</a:t>
            </a:r>
            <a:endParaRPr kumimoji="1" lang="en-AU" sz="1600" dirty="0">
              <a:solidFill>
                <a:srgbClr val="1102FF"/>
              </a:solidFill>
              <a:ea typeface="Osaka" charset="0"/>
              <a:cs typeface="Osaka" charset="0"/>
            </a:endParaRPr>
          </a:p>
        </p:txBody>
      </p:sp>
      <p:sp>
        <p:nvSpPr>
          <p:cNvPr id="52" name="Rectangle 3">
            <a:extLst>
              <a:ext uri="{FF2B5EF4-FFF2-40B4-BE49-F238E27FC236}">
                <a16:creationId xmlns:a16="http://schemas.microsoft.com/office/drawing/2014/main" id="{8D7E5DD6-1284-7346-B74B-0E46718730DE}"/>
              </a:ext>
            </a:extLst>
          </p:cNvPr>
          <p:cNvSpPr>
            <a:spLocks noChangeArrowheads="1"/>
          </p:cNvSpPr>
          <p:nvPr/>
        </p:nvSpPr>
        <p:spPr bwMode="auto">
          <a:xfrm>
            <a:off x="520327" y="4289592"/>
            <a:ext cx="185843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1200" dirty="0">
                <a:solidFill>
                  <a:srgbClr val="1102FF"/>
                </a:solidFill>
                <a:ea typeface="Osaka" charset="0"/>
                <a:cs typeface="Osaka" charset="0"/>
              </a:rPr>
              <a:t>4. Knowledge</a:t>
            </a:r>
            <a:endParaRPr kumimoji="1" lang="en-AU" sz="1600" dirty="0">
              <a:solidFill>
                <a:srgbClr val="1102FF"/>
              </a:solidFill>
              <a:ea typeface="Osaka" charset="0"/>
              <a:cs typeface="Osaka" charset="0"/>
            </a:endParaRPr>
          </a:p>
        </p:txBody>
      </p:sp>
      <p:sp>
        <p:nvSpPr>
          <p:cNvPr id="53" name="Rectangle 3">
            <a:extLst>
              <a:ext uri="{FF2B5EF4-FFF2-40B4-BE49-F238E27FC236}">
                <a16:creationId xmlns:a16="http://schemas.microsoft.com/office/drawing/2014/main" id="{A6B464AB-50E7-0743-A83A-1AC4EBF58D6D}"/>
              </a:ext>
            </a:extLst>
          </p:cNvPr>
          <p:cNvSpPr>
            <a:spLocks noChangeArrowheads="1"/>
          </p:cNvSpPr>
          <p:nvPr/>
        </p:nvSpPr>
        <p:spPr bwMode="auto">
          <a:xfrm>
            <a:off x="141503" y="5209455"/>
            <a:ext cx="266830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1400" b="1" spc="-100" dirty="0">
                <a:solidFill>
                  <a:srgbClr val="1102FF"/>
                </a:solidFill>
                <a:ea typeface="Osaka" charset="0"/>
                <a:cs typeface="Osaka" charset="0"/>
              </a:rPr>
              <a:t>Nine Supernatural Gifts: 1 Cor 12</a:t>
            </a:r>
            <a:endParaRPr kumimoji="1" lang="en-AU" sz="1800" b="1" spc="-100" dirty="0">
              <a:solidFill>
                <a:srgbClr val="000000"/>
              </a:solidFill>
              <a:ea typeface="Osaka" charset="0"/>
              <a:cs typeface="Osaka" charset="0"/>
            </a:endParaRPr>
          </a:p>
        </p:txBody>
      </p:sp>
      <p:grpSp>
        <p:nvGrpSpPr>
          <p:cNvPr id="17" name="Group 16">
            <a:extLst>
              <a:ext uri="{FF2B5EF4-FFF2-40B4-BE49-F238E27FC236}">
                <a16:creationId xmlns:a16="http://schemas.microsoft.com/office/drawing/2014/main" id="{AB35505E-D712-0E4F-B400-F434C7F988AF}"/>
              </a:ext>
            </a:extLst>
          </p:cNvPr>
          <p:cNvGrpSpPr/>
          <p:nvPr/>
        </p:nvGrpSpPr>
        <p:grpSpPr>
          <a:xfrm>
            <a:off x="3059832" y="2206097"/>
            <a:ext cx="2890283" cy="3384375"/>
            <a:chOff x="3059832" y="2206097"/>
            <a:chExt cx="2890283" cy="3384375"/>
          </a:xfrm>
        </p:grpSpPr>
        <p:sp>
          <p:nvSpPr>
            <p:cNvPr id="40" name="Rectangle 3">
              <a:extLst>
                <a:ext uri="{FF2B5EF4-FFF2-40B4-BE49-F238E27FC236}">
                  <a16:creationId xmlns:a16="http://schemas.microsoft.com/office/drawing/2014/main" id="{EBD64CA7-A883-9C47-93CF-D1D2342738CF}"/>
                </a:ext>
              </a:extLst>
            </p:cNvPr>
            <p:cNvSpPr>
              <a:spLocks noChangeArrowheads="1"/>
            </p:cNvSpPr>
            <p:nvPr/>
          </p:nvSpPr>
          <p:spPr bwMode="auto">
            <a:xfrm rot="18748596">
              <a:off x="2316664" y="3575119"/>
              <a:ext cx="338437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3600" b="1" i="1" dirty="0">
                  <a:solidFill>
                    <a:srgbClr val="FF0000"/>
                  </a:solidFill>
                  <a:ea typeface="Osaka" charset="0"/>
                  <a:cs typeface="Osaka" charset="0"/>
                </a:rPr>
                <a:t>TILL</a:t>
              </a:r>
              <a:r>
                <a:rPr kumimoji="1" lang="en-AU" sz="1600" b="1" i="1" dirty="0">
                  <a:ea typeface="Osaka" charset="0"/>
                  <a:cs typeface="Osaka" charset="0"/>
                </a:rPr>
                <a:t> WE ALL ATTAIN</a:t>
              </a:r>
              <a:endParaRPr kumimoji="1" lang="en-AU" sz="2000" b="1" i="1" dirty="0">
                <a:ea typeface="Osaka" charset="0"/>
                <a:cs typeface="Osaka" charset="0"/>
              </a:endParaRPr>
            </a:p>
          </p:txBody>
        </p:sp>
        <p:cxnSp>
          <p:nvCxnSpPr>
            <p:cNvPr id="12" name="Straight Arrow Connector 11">
              <a:extLst>
                <a:ext uri="{FF2B5EF4-FFF2-40B4-BE49-F238E27FC236}">
                  <a16:creationId xmlns:a16="http://schemas.microsoft.com/office/drawing/2014/main" id="{B5F31F93-C602-C24E-8CEF-89E08410317F}"/>
                </a:ext>
              </a:extLst>
            </p:cNvPr>
            <p:cNvCxnSpPr/>
            <p:nvPr/>
          </p:nvCxnSpPr>
          <p:spPr bwMode="auto">
            <a:xfrm flipV="1">
              <a:off x="3059832" y="2215450"/>
              <a:ext cx="2890283" cy="3149143"/>
            </a:xfrm>
            <a:prstGeom prst="straightConnector1">
              <a:avLst/>
            </a:prstGeom>
            <a:noFill/>
            <a:ln w="57150" cap="flat" cmpd="sng" algn="ctr">
              <a:solidFill>
                <a:srgbClr val="FF0000"/>
              </a:solidFill>
              <a:prstDash val="solid"/>
              <a:round/>
              <a:headEnd type="diamond" w="med" len="med"/>
              <a:tailEnd type="triangle" w="lg" len="lg"/>
            </a:ln>
            <a:effectLst/>
          </p:spPr>
        </p:cxnSp>
      </p:grpSp>
      <p:pic>
        <p:nvPicPr>
          <p:cNvPr id="56" name="Picture 2" descr="http://www.bible.ca/tongues-scaffolding-9-gifts.gif">
            <a:extLst>
              <a:ext uri="{FF2B5EF4-FFF2-40B4-BE49-F238E27FC236}">
                <a16:creationId xmlns:a16="http://schemas.microsoft.com/office/drawing/2014/main" id="{E13ABE56-BCC1-FD4B-BD62-45A42DEA7E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79466" y="1840740"/>
            <a:ext cx="8696325" cy="378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 name="Group 15">
            <a:extLst>
              <a:ext uri="{FF2B5EF4-FFF2-40B4-BE49-F238E27FC236}">
                <a16:creationId xmlns:a16="http://schemas.microsoft.com/office/drawing/2014/main" id="{81EBFD1B-520A-C24F-8EE3-F73E53150D34}"/>
              </a:ext>
            </a:extLst>
          </p:cNvPr>
          <p:cNvGrpSpPr/>
          <p:nvPr/>
        </p:nvGrpSpPr>
        <p:grpSpPr>
          <a:xfrm>
            <a:off x="6105552" y="2209585"/>
            <a:ext cx="2666973" cy="3523671"/>
            <a:chOff x="6105552" y="2209585"/>
            <a:chExt cx="2666973" cy="3523671"/>
          </a:xfrm>
        </p:grpSpPr>
        <p:pic>
          <p:nvPicPr>
            <p:cNvPr id="544770" name="Picture 2" descr="http://www.bible.ca/tongues-scaffolding-9-gifts.gif"/>
            <p:cNvPicPr>
              <a:picLocks noChangeAspect="1" noChangeArrowheads="1"/>
            </p:cNvPicPr>
            <p:nvPr/>
          </p:nvPicPr>
          <p:blipFill rotWithShape="1">
            <a:blip r:embed="rId3">
              <a:extLst>
                <a:ext uri="{28A0092B-C50C-407E-A947-70E740481C1C}">
                  <a14:useLocalDpi xmlns:a14="http://schemas.microsoft.com/office/drawing/2010/main"/>
                </a:ext>
              </a:extLst>
            </a:blip>
            <a:srcRect l="69332" t="8620"/>
            <a:stretch/>
          </p:blipFill>
          <p:spPr bwMode="auto">
            <a:xfrm>
              <a:off x="6105552" y="2209585"/>
              <a:ext cx="2666973" cy="346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C3144D6A-082F-6345-B76E-A3947C073FB8}"/>
                </a:ext>
              </a:extLst>
            </p:cNvPr>
            <p:cNvSpPr/>
            <p:nvPr/>
          </p:nvSpPr>
          <p:spPr bwMode="auto">
            <a:xfrm>
              <a:off x="6228184" y="3789040"/>
              <a:ext cx="2376264" cy="23948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Times New Roman" pitchFamily="-112" charset="0"/>
              </a:endParaRPr>
            </a:p>
          </p:txBody>
        </p:sp>
        <p:sp>
          <p:nvSpPr>
            <p:cNvPr id="58" name="Rectangle 57">
              <a:extLst>
                <a:ext uri="{FF2B5EF4-FFF2-40B4-BE49-F238E27FC236}">
                  <a16:creationId xmlns:a16="http://schemas.microsoft.com/office/drawing/2014/main" id="{80396EC6-57C5-1649-8A42-A7697F70F00A}"/>
                </a:ext>
              </a:extLst>
            </p:cNvPr>
            <p:cNvSpPr/>
            <p:nvPr/>
          </p:nvSpPr>
          <p:spPr bwMode="auto">
            <a:xfrm>
              <a:off x="6567789" y="5493767"/>
              <a:ext cx="1748627" cy="23948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Times New Roman" pitchFamily="-112" charset="0"/>
              </a:endParaRPr>
            </a:p>
          </p:txBody>
        </p:sp>
      </p:grpSp>
      <p:sp>
        <p:nvSpPr>
          <p:cNvPr id="36" name="Rectangle 3">
            <a:extLst>
              <a:ext uri="{FF2B5EF4-FFF2-40B4-BE49-F238E27FC236}">
                <a16:creationId xmlns:a16="http://schemas.microsoft.com/office/drawing/2014/main" id="{D9CBAC61-1B12-6B40-81FA-9B3E42F051EA}"/>
              </a:ext>
            </a:extLst>
          </p:cNvPr>
          <p:cNvSpPr>
            <a:spLocks noChangeArrowheads="1"/>
          </p:cNvSpPr>
          <p:nvPr/>
        </p:nvSpPr>
        <p:spPr bwMode="auto">
          <a:xfrm>
            <a:off x="5929300" y="3761371"/>
            <a:ext cx="296874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1400" b="1" dirty="0">
                <a:solidFill>
                  <a:srgbClr val="1102FF"/>
                </a:solidFill>
                <a:ea typeface="Osaka" charset="0"/>
                <a:cs typeface="Osaka" charset="0"/>
              </a:rPr>
              <a:t>Bible Finished: 27 NT Books</a:t>
            </a:r>
            <a:endParaRPr kumimoji="1" lang="en-AU" sz="1800" b="1" dirty="0">
              <a:solidFill>
                <a:srgbClr val="000000"/>
              </a:solidFill>
              <a:ea typeface="Osaka" charset="0"/>
              <a:cs typeface="Osaka" charset="0"/>
            </a:endParaRPr>
          </a:p>
        </p:txBody>
      </p:sp>
      <p:sp>
        <p:nvSpPr>
          <p:cNvPr id="37" name="Rectangle 3">
            <a:extLst>
              <a:ext uri="{FF2B5EF4-FFF2-40B4-BE49-F238E27FC236}">
                <a16:creationId xmlns:a16="http://schemas.microsoft.com/office/drawing/2014/main" id="{9CF82272-4CDC-D542-AE07-6CD4BF8B0352}"/>
              </a:ext>
            </a:extLst>
          </p:cNvPr>
          <p:cNvSpPr>
            <a:spLocks noChangeArrowheads="1"/>
          </p:cNvSpPr>
          <p:nvPr/>
        </p:nvSpPr>
        <p:spPr bwMode="auto">
          <a:xfrm>
            <a:off x="5929300" y="5460772"/>
            <a:ext cx="296874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1600" b="1" dirty="0">
                <a:solidFill>
                  <a:srgbClr val="FF0000"/>
                </a:solidFill>
                <a:ea typeface="Osaka" charset="0"/>
                <a:cs typeface="Osaka" charset="0"/>
              </a:rPr>
              <a:t>www.bible.ca</a:t>
            </a:r>
            <a:endParaRPr kumimoji="1" lang="en-AU" sz="2000" b="1" dirty="0">
              <a:solidFill>
                <a:srgbClr val="FF0000"/>
              </a:solidFill>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nodePh="1">
                                  <p:stCondLst>
                                    <p:cond delay="0"/>
                                  </p:stCondLst>
                                  <p:endCondLst>
                                    <p:cond evt="begin" delay="0">
                                      <p:tn val="34"/>
                                    </p:cond>
                                  </p:endCondLst>
                                  <p:childTnLst>
                                    <p:set>
                                      <p:cBhvr>
                                        <p:cTn id="35" dur="1" fill="hold">
                                          <p:stCondLst>
                                            <p:cond delay="0"/>
                                          </p:stCondLst>
                                        </p:cTn>
                                        <p:tgtEl>
                                          <p:spTgt spid="57856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5"/>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578568"/>
                                        </p:tgtEl>
                                        <p:attrNameLst>
                                          <p:attrName>style.visibility</p:attrName>
                                        </p:attrNameLst>
                                      </p:cBhvr>
                                      <p:to>
                                        <p:strVal val="visible"/>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578570"/>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578571"/>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17"/>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16"/>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35"/>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36"/>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3"/>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34"/>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578563"/>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3" grpId="0" autoUpdateAnimBg="0"/>
      <p:bldP spid="578565" grpId="0" autoUpdateAnimBg="0"/>
      <p:bldP spid="578568" grpId="0" animBg="1"/>
      <p:bldP spid="578570" grpId="0" animBg="1"/>
      <p:bldP spid="578571" grpId="0"/>
      <p:bldP spid="33" grpId="0" autoUpdateAnimBg="0"/>
      <p:bldP spid="34" grpId="0" autoUpdateAnimBg="0"/>
      <p:bldP spid="35" grpId="0" autoUpdateAnimBg="0"/>
      <p:bldP spid="38" grpId="0" autoUpdateAnimBg="0"/>
      <p:bldP spid="39" grpId="0" autoUpdateAnimBg="0"/>
      <p:bldP spid="41" grpId="0" autoUpdateAnimBg="0"/>
      <p:bldP spid="42" grpId="0" autoUpdateAnimBg="0"/>
      <p:bldP spid="43" grpId="0" autoUpdateAnimBg="0"/>
      <p:bldP spid="44" grpId="0" autoUpdateAnimBg="0"/>
      <p:bldP spid="45" grpId="0" autoUpdateAnimBg="0"/>
      <p:bldP spid="46" grpId="0" autoUpdateAnimBg="0"/>
      <p:bldP spid="47" grpId="0" autoUpdateAnimBg="0"/>
      <p:bldP spid="48" grpId="0" autoUpdateAnimBg="0"/>
      <p:bldP spid="49" grpId="0" autoUpdateAnimBg="0"/>
      <p:bldP spid="50" grpId="0" autoUpdateAnimBg="0"/>
      <p:bldP spid="51" grpId="0" autoUpdateAnimBg="0"/>
      <p:bldP spid="52" grpId="0" autoUpdateAnimBg="0"/>
      <p:bldP spid="53" grpId="0" autoUpdateAnimBg="0"/>
      <p:bldP spid="36" grpId="0" autoUpdateAnimBg="0"/>
      <p:bldP spid="37"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Rectangle 3"/>
          <p:cNvSpPr>
            <a:spLocks noGrp="1" noChangeArrowheads="1"/>
          </p:cNvSpPr>
          <p:nvPr>
            <p:ph type="title"/>
          </p:nvPr>
        </p:nvSpPr>
        <p:spPr>
          <a:xfrm>
            <a:off x="0" y="260350"/>
            <a:ext cx="9144000" cy="914400"/>
          </a:xfrm>
        </p:spPr>
        <p:txBody>
          <a:bodyPr/>
          <a:lstStyle/>
          <a:p>
            <a:pPr eaLnBrk="1" hangingPunct="1"/>
            <a:r>
              <a:rPr lang="en-US" sz="3600" u="sng">
                <a:solidFill>
                  <a:srgbClr val="0000FF"/>
                </a:solidFill>
                <a:latin typeface="Arial" charset="0"/>
                <a:ea typeface="Osaka" charset="0"/>
                <a:cs typeface="Osaka" charset="0"/>
              </a:rPr>
              <a:t>True versus False Tongues:</a:t>
            </a:r>
            <a:br>
              <a:rPr lang="en-US" sz="3600" u="sng">
                <a:solidFill>
                  <a:srgbClr val="0000FF"/>
                </a:solidFill>
                <a:latin typeface="Arial" charset="0"/>
                <a:ea typeface="Osaka" charset="0"/>
                <a:cs typeface="Osaka" charset="0"/>
              </a:rPr>
            </a:br>
            <a:r>
              <a:rPr lang="en-US" sz="1800">
                <a:solidFill>
                  <a:srgbClr val="0000FF"/>
                </a:solidFill>
                <a:latin typeface="Arial" charset="0"/>
                <a:ea typeface="Osaka" charset="0"/>
                <a:cs typeface="Osaka" charset="0"/>
              </a:rPr>
              <a:t>By </a:t>
            </a:r>
            <a:r>
              <a:rPr lang="en-AU" sz="1800">
                <a:solidFill>
                  <a:srgbClr val="0000FF"/>
                </a:solidFill>
                <a:latin typeface="Arial" charset="0"/>
                <a:ea typeface="Osaka" charset="0"/>
                <a:cs typeface="Times New Roman" charset="0"/>
              </a:rPr>
              <a:t>J. Hurt, Steve Rudd</a:t>
            </a:r>
            <a:r>
              <a:rPr lang="en-US" sz="1800">
                <a:solidFill>
                  <a:srgbClr val="0000FF"/>
                </a:solidFill>
                <a:latin typeface="Arial" charset="0"/>
                <a:ea typeface="Osaka" charset="0"/>
                <a:cs typeface="Times New Roman" charset="0"/>
              </a:rPr>
              <a:t> (</a:t>
            </a:r>
            <a:r>
              <a:rPr lang="en-GB" sz="1800">
                <a:solidFill>
                  <a:srgbClr val="0000FF"/>
                </a:solidFill>
                <a:latin typeface="Arial" charset="0"/>
                <a:ea typeface="Osaka" charset="0"/>
                <a:cs typeface="Times New Roman" charset="0"/>
              </a:rPr>
              <a:t>http://www.bible.ca/su-tongues-today.htm)</a:t>
            </a:r>
            <a:endParaRPr lang="en-AU" sz="1800">
              <a:solidFill>
                <a:srgbClr val="0000FF"/>
              </a:solidFill>
              <a:latin typeface="Arial" charset="0"/>
              <a:ea typeface="Osaka" charset="0"/>
              <a:cs typeface="Times New Roman" charset="0"/>
            </a:endParaRPr>
          </a:p>
        </p:txBody>
      </p:sp>
      <p:graphicFrame>
        <p:nvGraphicFramePr>
          <p:cNvPr id="587817" name="Group 41"/>
          <p:cNvGraphicFramePr>
            <a:graphicFrameLocks noGrp="1"/>
          </p:cNvGraphicFramePr>
          <p:nvPr>
            <p:ph type="tbl" idx="1"/>
          </p:nvPr>
        </p:nvGraphicFramePr>
        <p:xfrm>
          <a:off x="457200" y="1327150"/>
          <a:ext cx="8153400" cy="4938713"/>
        </p:xfrm>
        <a:graphic>
          <a:graphicData uri="http://schemas.openxmlformats.org/drawingml/2006/table">
            <a:tbl>
              <a:tblPr/>
              <a:tblGrid>
                <a:gridCol w="4076700">
                  <a:extLst>
                    <a:ext uri="{9D8B030D-6E8A-4147-A177-3AD203B41FA5}">
                      <a16:colId xmlns:a16="http://schemas.microsoft.com/office/drawing/2014/main" val="20000"/>
                    </a:ext>
                  </a:extLst>
                </a:gridCol>
                <a:gridCol w="4076700">
                  <a:extLst>
                    <a:ext uri="{9D8B030D-6E8A-4147-A177-3AD203B41FA5}">
                      <a16:colId xmlns:a16="http://schemas.microsoft.com/office/drawing/2014/main" val="20001"/>
                    </a:ext>
                  </a:extLst>
                </a:gridCol>
              </a:tblGrid>
              <a:tr h="4572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chemeClr val="bg1"/>
                          </a:solidFill>
                          <a:effectLst/>
                          <a:latin typeface="Arial" charset="0"/>
                          <a:ea typeface="Osaka" charset="0"/>
                          <a:cs typeface="Times New Roman" charset="0"/>
                        </a:rPr>
                        <a:t>First Century</a:t>
                      </a:r>
                      <a:r>
                        <a:rPr kumimoji="0" lang="en-AU" sz="2400" b="1" i="0" u="none" strike="noStrike" cap="none" normalizeH="0" baseline="0" dirty="0">
                          <a:ln>
                            <a:noFill/>
                          </a:ln>
                          <a:solidFill>
                            <a:schemeClr val="bg1"/>
                          </a:solidFill>
                          <a:effectLst/>
                          <a:latin typeface="Arial" charset="0"/>
                          <a:ea typeface="Osaka" charset="0"/>
                          <a:cs typeface="Osaka" charset="0"/>
                        </a:rPr>
                        <a:t> </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chemeClr val="bg1"/>
                          </a:solidFill>
                          <a:effectLst/>
                          <a:latin typeface="Arial" charset="0"/>
                          <a:ea typeface="Osaka" charset="0"/>
                          <a:cs typeface="Times New Roman" charset="0"/>
                        </a:rPr>
                        <a:t>Today</a:t>
                      </a:r>
                      <a:r>
                        <a:rPr kumimoji="0" lang="en-AU" sz="2400" b="1" i="0" u="none" strike="noStrike" cap="none" normalizeH="0" baseline="0">
                          <a:ln>
                            <a:noFill/>
                          </a:ln>
                          <a:solidFill>
                            <a:schemeClr val="bg1"/>
                          </a:solidFill>
                          <a:effectLst/>
                          <a:latin typeface="Arial" charset="0"/>
                          <a:ea typeface="Osaka" charset="0"/>
                          <a:cs typeface="Osaka" charset="0"/>
                        </a:rPr>
                        <a:t> </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8231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Spoke a known language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(Acts 2:8)</a:t>
                      </a:r>
                      <a:r>
                        <a:rPr kumimoji="0" lang="en-AU" sz="2400" b="1" i="0" u="none" strike="noStrike" cap="none" normalizeH="0" baseline="0">
                          <a:ln>
                            <a:noFill/>
                          </a:ln>
                          <a:solidFill>
                            <a:srgbClr val="FF0000"/>
                          </a:solidFill>
                          <a:effectLst/>
                          <a:latin typeface="Arial" charset="0"/>
                          <a:ea typeface="Osaka" charset="0"/>
                          <a:cs typeface="Osaka" charset="0"/>
                        </a:rPr>
                        <a:t> </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rgbClr val="FF0000"/>
                          </a:solidFill>
                          <a:effectLst/>
                          <a:latin typeface="Arial" charset="0"/>
                          <a:ea typeface="Osaka" charset="0"/>
                          <a:cs typeface="Times New Roman" charset="0"/>
                        </a:rPr>
                        <a:t>Don</a:t>
                      </a:r>
                      <a:r>
                        <a:rPr kumimoji="0" lang="fr-FR" sz="2400" b="1" i="0" u="none" strike="noStrike" cap="none" normalizeH="0" baseline="0" dirty="0">
                          <a:ln>
                            <a:noFill/>
                          </a:ln>
                          <a:solidFill>
                            <a:srgbClr val="FF0000"/>
                          </a:solidFill>
                          <a:effectLst/>
                          <a:latin typeface="Arial" charset="0"/>
                          <a:ea typeface="Osaka" charset="0"/>
                          <a:cs typeface="Times New Roman" charset="0"/>
                        </a:rPr>
                        <a:t>'</a:t>
                      </a:r>
                      <a:r>
                        <a:rPr kumimoji="0" lang="en-GB" sz="2400" b="1" i="0" u="none" strike="noStrike" cap="none" normalizeH="0" baseline="0" dirty="0">
                          <a:ln>
                            <a:noFill/>
                          </a:ln>
                          <a:solidFill>
                            <a:srgbClr val="FF0000"/>
                          </a:solidFill>
                          <a:effectLst/>
                          <a:latin typeface="Arial" charset="0"/>
                          <a:ea typeface="Osaka" charset="0"/>
                          <a:cs typeface="Times New Roman" charset="0"/>
                        </a:rPr>
                        <a:t>t even claim to use known languages</a:t>
                      </a:r>
                      <a:endParaRPr kumimoji="0" lang="en-AU" sz="2400" b="1" i="0" u="none" strike="noStrike" cap="none" normalizeH="0" baseline="0" dirty="0">
                        <a:ln>
                          <a:noFill/>
                        </a:ln>
                        <a:solidFill>
                          <a:srgbClr val="FF0000"/>
                        </a:solidFill>
                        <a:effectLst/>
                        <a:latin typeface="Arial" charset="0"/>
                        <a:ea typeface="Osaka" charset="0"/>
                        <a:cs typeface="Osaka"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31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rgbClr val="FF0000"/>
                          </a:solidFill>
                          <a:effectLst/>
                          <a:latin typeface="Arial" charset="0"/>
                          <a:ea typeface="Osaka" charset="0"/>
                          <a:cs typeface="Times New Roman" charset="0"/>
                        </a:rPr>
                        <a:t>Were understood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rgbClr val="FF0000"/>
                          </a:solidFill>
                          <a:effectLst/>
                          <a:latin typeface="Arial" charset="0"/>
                          <a:ea typeface="Osaka" charset="0"/>
                          <a:cs typeface="Times New Roman" charset="0"/>
                        </a:rPr>
                        <a:t>(Acts 2:6; 1 Cor. 14:19)</a:t>
                      </a:r>
                      <a:r>
                        <a:rPr kumimoji="0" lang="en-AU" sz="2400" b="1" i="0" u="none" strike="noStrike" cap="none" normalizeH="0" baseline="0" dirty="0">
                          <a:ln>
                            <a:noFill/>
                          </a:ln>
                          <a:solidFill>
                            <a:srgbClr val="FF0000"/>
                          </a:solidFill>
                          <a:effectLst/>
                          <a:latin typeface="Arial" charset="0"/>
                          <a:ea typeface="Osaka" charset="0"/>
                          <a:cs typeface="Osaka" charset="0"/>
                        </a:rPr>
                        <a:t> </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rgbClr val="FF0000"/>
                          </a:solidFill>
                          <a:effectLst/>
                          <a:latin typeface="Arial" charset="0"/>
                          <a:ea typeface="Osaka" charset="0"/>
                          <a:cs typeface="Times New Roman" charset="0"/>
                        </a:rPr>
                        <a:t>Don</a:t>
                      </a:r>
                      <a:r>
                        <a:rPr kumimoji="0" lang="fr-FR" sz="2400" b="1" i="0" u="none" strike="noStrike" cap="none" normalizeH="0" baseline="0" dirty="0">
                          <a:ln>
                            <a:noFill/>
                          </a:ln>
                          <a:solidFill>
                            <a:srgbClr val="FF0000"/>
                          </a:solidFill>
                          <a:effectLst/>
                          <a:latin typeface="Arial" charset="0"/>
                          <a:ea typeface="Osaka" charset="0"/>
                          <a:cs typeface="Times New Roman" charset="0"/>
                        </a:rPr>
                        <a:t>'</a:t>
                      </a:r>
                      <a:r>
                        <a:rPr kumimoji="0" lang="en-GB" sz="2400" b="1" i="0" u="none" strike="noStrike" cap="none" normalizeH="0" baseline="0" dirty="0">
                          <a:ln>
                            <a:noFill/>
                          </a:ln>
                          <a:solidFill>
                            <a:srgbClr val="FF0000"/>
                          </a:solidFill>
                          <a:effectLst/>
                          <a:latin typeface="Arial" charset="0"/>
                          <a:ea typeface="Osaka" charset="0"/>
                          <a:cs typeface="Times New Roman" charset="0"/>
                        </a:rPr>
                        <a:t>t claim to understand today</a:t>
                      </a:r>
                      <a:endParaRPr kumimoji="0" lang="en-AU" sz="2400" b="1" i="0" u="none" strike="noStrike" cap="none" normalizeH="0" baseline="0" dirty="0">
                        <a:ln>
                          <a:noFill/>
                        </a:ln>
                        <a:solidFill>
                          <a:srgbClr val="FF0000"/>
                        </a:solidFill>
                        <a:effectLst/>
                        <a:latin typeface="Arial" charset="0"/>
                        <a:ea typeface="Osaka" charset="0"/>
                        <a:cs typeface="Osaka"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31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Were edified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(1 Cor. 14:26)</a:t>
                      </a:r>
                      <a:r>
                        <a:rPr kumimoji="0" lang="en-AU" sz="2400" b="1" i="0" u="none" strike="noStrike" cap="none" normalizeH="0" baseline="0">
                          <a:ln>
                            <a:noFill/>
                          </a:ln>
                          <a:solidFill>
                            <a:srgbClr val="FF0000"/>
                          </a:solidFill>
                          <a:effectLst/>
                          <a:latin typeface="Arial" charset="0"/>
                          <a:ea typeface="Osaka" charset="0"/>
                          <a:cs typeface="Osaka" charset="0"/>
                        </a:rPr>
                        <a:t> </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No such claim today</a:t>
                      </a:r>
                      <a:endParaRPr kumimoji="0" lang="en-AU" sz="2400" b="1" i="0" u="none" strike="noStrike" cap="none" normalizeH="0" baseline="0">
                        <a:ln>
                          <a:noFill/>
                        </a:ln>
                        <a:solidFill>
                          <a:srgbClr val="FF0000"/>
                        </a:solidFill>
                        <a:effectLst/>
                        <a:latin typeface="Arial" charset="0"/>
                        <a:ea typeface="Osaka" charset="0"/>
                        <a:cs typeface="Osaka"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31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Spoke by turn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(1 Cor. 14:27)</a:t>
                      </a:r>
                      <a:r>
                        <a:rPr kumimoji="0" lang="en-AU" sz="2400" b="1" i="0" u="none" strike="noStrike" cap="none" normalizeH="0" baseline="0">
                          <a:ln>
                            <a:noFill/>
                          </a:ln>
                          <a:solidFill>
                            <a:srgbClr val="FF0000"/>
                          </a:solidFill>
                          <a:effectLst/>
                          <a:latin typeface="Arial" charset="0"/>
                          <a:ea typeface="Osaka" charset="0"/>
                          <a:cs typeface="Osaka" charset="0"/>
                        </a:rPr>
                        <a:t> </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All speak together today in mass confusion</a:t>
                      </a:r>
                      <a:endParaRPr kumimoji="0" lang="en-AU" sz="2400" b="1" i="0" u="none" strike="noStrike" cap="none" normalizeH="0" baseline="0">
                        <a:ln>
                          <a:noFill/>
                        </a:ln>
                        <a:solidFill>
                          <a:srgbClr val="FF0000"/>
                        </a:solidFill>
                        <a:effectLst/>
                        <a:latin typeface="Arial" charset="0"/>
                        <a:ea typeface="Osaka" charset="0"/>
                        <a:cs typeface="Osaka"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889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No interpreter led to silence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(1 Cor. 14:28)</a:t>
                      </a:r>
                      <a:r>
                        <a:rPr kumimoji="0" lang="en-AU" sz="2400" b="1" i="0" u="none" strike="noStrike" cap="none" normalizeH="0" baseline="0">
                          <a:ln>
                            <a:noFill/>
                          </a:ln>
                          <a:solidFill>
                            <a:srgbClr val="FF0000"/>
                          </a:solidFill>
                          <a:effectLst/>
                          <a:latin typeface="Arial" charset="0"/>
                          <a:ea typeface="Osaka" charset="0"/>
                          <a:cs typeface="Osaka" charset="0"/>
                        </a:rPr>
                        <a:t> </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rgbClr val="FF0000"/>
                          </a:solidFill>
                          <a:effectLst/>
                          <a:latin typeface="Arial" charset="0"/>
                          <a:ea typeface="Osaka" charset="0"/>
                          <a:cs typeface="Times New Roman" charset="0"/>
                        </a:rPr>
                        <a:t>Don</a:t>
                      </a:r>
                      <a:r>
                        <a:rPr kumimoji="0" lang="fr-FR" sz="2400" b="1" i="0" u="none" strike="noStrike" cap="none" normalizeH="0" baseline="0" dirty="0">
                          <a:ln>
                            <a:noFill/>
                          </a:ln>
                          <a:solidFill>
                            <a:srgbClr val="FF0000"/>
                          </a:solidFill>
                          <a:effectLst/>
                          <a:latin typeface="Arial" charset="0"/>
                          <a:ea typeface="Osaka" charset="0"/>
                          <a:cs typeface="Times New Roman" charset="0"/>
                        </a:rPr>
                        <a:t>'</a:t>
                      </a:r>
                      <a:r>
                        <a:rPr kumimoji="0" lang="en-GB" sz="2400" b="1" i="0" u="none" strike="noStrike" cap="none" normalizeH="0" baseline="0" dirty="0">
                          <a:ln>
                            <a:noFill/>
                          </a:ln>
                          <a:solidFill>
                            <a:srgbClr val="FF0000"/>
                          </a:solidFill>
                          <a:effectLst/>
                          <a:latin typeface="Arial" charset="0"/>
                          <a:ea typeface="Osaka" charset="0"/>
                          <a:cs typeface="Times New Roman" charset="0"/>
                        </a:rPr>
                        <a:t>t want to be interpreted today</a:t>
                      </a:r>
                      <a:endParaRPr kumimoji="0" lang="en-AU" sz="2400" b="1" i="0" u="none" strike="noStrike" cap="none" normalizeH="0" baseline="0" dirty="0">
                        <a:ln>
                          <a:noFill/>
                        </a:ln>
                        <a:solidFill>
                          <a:srgbClr val="FF0000"/>
                        </a:solidFill>
                        <a:effectLst/>
                        <a:latin typeface="Arial" charset="0"/>
                        <a:ea typeface="Osaka" charset="0"/>
                        <a:cs typeface="Osaka"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2"/>
          <p:cNvSpPr>
            <a:spLocks noGrp="1" noChangeArrowheads="1"/>
          </p:cNvSpPr>
          <p:nvPr>
            <p:ph type="title"/>
          </p:nvPr>
        </p:nvSpPr>
        <p:spPr/>
        <p:txBody>
          <a:bodyPr/>
          <a:lstStyle/>
          <a:p>
            <a:pPr eaLnBrk="1" hangingPunct="1"/>
            <a:r>
              <a:rPr lang="en-US">
                <a:latin typeface="Arial Black" charset="0"/>
              </a:rPr>
              <a:t>Purposes</a:t>
            </a:r>
          </a:p>
        </p:txBody>
      </p:sp>
      <p:sp>
        <p:nvSpPr>
          <p:cNvPr id="5123" name="Rectangle 3"/>
          <p:cNvSpPr>
            <a:spLocks noGrp="1" noChangeArrowheads="1"/>
          </p:cNvSpPr>
          <p:nvPr>
            <p:ph type="body" idx="1"/>
          </p:nvPr>
        </p:nvSpPr>
        <p:spPr/>
        <p:txBody>
          <a:bodyPr/>
          <a:lstStyle/>
          <a:p>
            <a:pPr marL="609600" indent="-609600" eaLnBrk="1" hangingPunct="1">
              <a:buFontTx/>
              <a:buAutoNum type="arabicPeriod"/>
            </a:pPr>
            <a:r>
              <a:rPr lang="en-US" dirty="0">
                <a:latin typeface="Arial" charset="0"/>
              </a:rPr>
              <a:t>Authenticate the message of the gospel (John 3:2)  </a:t>
            </a:r>
          </a:p>
          <a:p>
            <a:pPr marL="609600" indent="-609600" eaLnBrk="1" hangingPunct="1">
              <a:buFontTx/>
              <a:buAutoNum type="arabicPeriod"/>
            </a:pPr>
            <a:r>
              <a:rPr lang="en-US" dirty="0">
                <a:latin typeface="Arial" charset="0"/>
              </a:rPr>
              <a:t>To bear witness to the fact that the kingdom of God has come and has begun to expand its beneficial results into people</a:t>
            </a:r>
            <a:r>
              <a:rPr lang="fr-FR" altLang="ja-JP" dirty="0">
                <a:latin typeface="Arial" charset="0"/>
              </a:rPr>
              <a:t>'</a:t>
            </a:r>
            <a:r>
              <a:rPr lang="en-US" dirty="0">
                <a:latin typeface="Arial" charset="0"/>
              </a:rPr>
              <a:t>s lives (Matt. 10:6-8)</a:t>
            </a:r>
          </a:p>
          <a:p>
            <a:pPr marL="609600" indent="-609600" eaLnBrk="1" hangingPunct="1">
              <a:buFontTx/>
              <a:buAutoNum type="arabicPeriod"/>
            </a:pPr>
            <a:r>
              <a:rPr lang="en-US" dirty="0">
                <a:latin typeface="Arial" charset="0"/>
              </a:rPr>
              <a:t>To help those who are in need (Matt. 20:30) </a:t>
            </a:r>
          </a:p>
          <a:p>
            <a:pPr marL="609600" indent="-609600" eaLnBrk="1" hangingPunct="1">
              <a:buFontTx/>
              <a:buAutoNum type="arabicPeriod"/>
            </a:pPr>
            <a:r>
              <a:rPr lang="en-US" dirty="0">
                <a:latin typeface="Arial" charset="0"/>
              </a:rPr>
              <a:t>To remove hindrances to people</a:t>
            </a:r>
            <a:r>
              <a:rPr lang="fr-FR" altLang="ja-JP" dirty="0">
                <a:latin typeface="Arial" charset="0"/>
              </a:rPr>
              <a:t>'</a:t>
            </a:r>
            <a:r>
              <a:rPr lang="en-US" dirty="0">
                <a:latin typeface="Arial" charset="0"/>
              </a:rPr>
              <a:t>s ministries (Matt. 8:15)</a:t>
            </a:r>
          </a:p>
          <a:p>
            <a:pPr marL="609600" indent="-609600" eaLnBrk="1" hangingPunct="1">
              <a:buFontTx/>
              <a:buAutoNum type="arabicPeriod"/>
            </a:pPr>
            <a:r>
              <a:rPr lang="en-US" dirty="0">
                <a:latin typeface="Arial" charset="0"/>
              </a:rPr>
              <a:t>To bring glory to God (Matt. 9:8)</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wipe(up)">
                                      <p:cBhvr>
                                        <p:cTn id="7" dur="500"/>
                                        <p:tgtEl>
                                          <p:spTgt spid="5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wipe(up)">
                                      <p:cBhvr>
                                        <p:cTn id="12" dur="500"/>
                                        <p:tgtEl>
                                          <p:spTgt spid="51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wipe(up)">
                                      <p:cBhvr>
                                        <p:cTn id="17" dur="500"/>
                                        <p:tgtEl>
                                          <p:spTgt spid="51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wipe(up)">
                                      <p:cBhvr>
                                        <p:cTn id="22" dur="500"/>
                                        <p:tgtEl>
                                          <p:spTgt spid="512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123">
                                            <p:txEl>
                                              <p:pRg st="4" end="4"/>
                                            </p:txEl>
                                          </p:spTgt>
                                        </p:tgtEl>
                                        <p:attrNameLst>
                                          <p:attrName>style.visibility</p:attrName>
                                        </p:attrNameLst>
                                      </p:cBhvr>
                                      <p:to>
                                        <p:strVal val="visible"/>
                                      </p:to>
                                    </p:set>
                                    <p:animEffect transition="in" filter="wipe(up)">
                                      <p:cBhvr>
                                        <p:cTn id="27" dur="500"/>
                                        <p:tgtEl>
                                          <p:spTgt spid="51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2"/>
          <p:cNvSpPr>
            <a:spLocks noGrp="1" noChangeArrowheads="1"/>
          </p:cNvSpPr>
          <p:nvPr>
            <p:ph type="title"/>
          </p:nvPr>
        </p:nvSpPr>
        <p:spPr>
          <a:xfrm rot="10800000" flipV="1">
            <a:off x="1066800" y="-26988"/>
            <a:ext cx="7315200" cy="838201"/>
          </a:xfrm>
        </p:spPr>
        <p:txBody>
          <a:bodyPr/>
          <a:lstStyle/>
          <a:p>
            <a:pPr eaLnBrk="1" hangingPunct="1"/>
            <a:r>
              <a:rPr lang="en-US" sz="3600" u="sng">
                <a:solidFill>
                  <a:srgbClr val="0000FF"/>
                </a:solidFill>
                <a:latin typeface="Arial" charset="0"/>
                <a:ea typeface="Osaka" charset="0"/>
                <a:cs typeface="Osaka" charset="0"/>
              </a:rPr>
              <a:t>True versus False Tongues</a:t>
            </a:r>
            <a:endParaRPr lang="en-US">
              <a:latin typeface="Arial" charset="0"/>
              <a:ea typeface="Osaka" charset="0"/>
              <a:cs typeface="Osaka" charset="0"/>
            </a:endParaRPr>
          </a:p>
        </p:txBody>
      </p:sp>
      <p:graphicFrame>
        <p:nvGraphicFramePr>
          <p:cNvPr id="589886" name="Group 62"/>
          <p:cNvGraphicFramePr>
            <a:graphicFrameLocks noGrp="1"/>
          </p:cNvGraphicFramePr>
          <p:nvPr>
            <p:ph type="tbl" idx="1"/>
          </p:nvPr>
        </p:nvGraphicFramePr>
        <p:xfrm>
          <a:off x="762000" y="825500"/>
          <a:ext cx="7772400" cy="4702175"/>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587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chemeClr val="bg1"/>
                          </a:solidFill>
                          <a:effectLst/>
                          <a:latin typeface="Arial" charset="0"/>
                          <a:ea typeface="Osaka" charset="0"/>
                          <a:cs typeface="Times New Roman" charset="0"/>
                        </a:rPr>
                        <a:t>First Century</a:t>
                      </a:r>
                      <a:r>
                        <a:rPr kumimoji="0" lang="en-AU" sz="2400" b="1" i="0" u="none" strike="noStrike" cap="none" normalizeH="0" baseline="0">
                          <a:ln>
                            <a:noFill/>
                          </a:ln>
                          <a:solidFill>
                            <a:schemeClr val="bg1"/>
                          </a:solidFill>
                          <a:effectLst/>
                          <a:latin typeface="Arial" charset="0"/>
                          <a:ea typeface="Osaka" charset="0"/>
                          <a:cs typeface="Osaka"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chemeClr val="bg1"/>
                          </a:solidFill>
                          <a:effectLst/>
                          <a:latin typeface="Arial" charset="0"/>
                          <a:ea typeface="Osaka" charset="0"/>
                          <a:cs typeface="Times New Roman" charset="0"/>
                        </a:rPr>
                        <a:t>Today</a:t>
                      </a:r>
                      <a:r>
                        <a:rPr kumimoji="0" lang="en-AU" sz="2400" b="1" i="0" u="none" strike="noStrike" cap="none" normalizeH="0" baseline="0">
                          <a:ln>
                            <a:noFill/>
                          </a:ln>
                          <a:solidFill>
                            <a:schemeClr val="bg1"/>
                          </a:solidFill>
                          <a:effectLst/>
                          <a:latin typeface="Arial" charset="0"/>
                          <a:ea typeface="Osaka" charset="0"/>
                          <a:cs typeface="Osaka"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587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Sign to unbelievers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(1 Cor. 14:22)</a:t>
                      </a:r>
                      <a:r>
                        <a:rPr kumimoji="0" lang="en-AU" sz="2400" b="1" i="0" u="none" strike="noStrike" cap="none" normalizeH="0" baseline="0">
                          <a:ln>
                            <a:noFill/>
                          </a:ln>
                          <a:solidFill>
                            <a:srgbClr val="FF0000"/>
                          </a:solidFill>
                          <a:effectLst/>
                          <a:latin typeface="Arial" charset="0"/>
                          <a:ea typeface="Osaka" charset="0"/>
                          <a:cs typeface="Osaka"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Used for excitement</a:t>
                      </a:r>
                      <a:endParaRPr kumimoji="0" lang="en-AU" sz="2400" b="1" i="0" u="none" strike="noStrike" cap="none" normalizeH="0" baseline="0">
                        <a:ln>
                          <a:noFill/>
                        </a:ln>
                        <a:solidFill>
                          <a:srgbClr val="FF0000"/>
                        </a:solidFill>
                        <a:effectLst/>
                        <a:latin typeface="Arial" charset="0"/>
                        <a:ea typeface="Osaka" charset="0"/>
                        <a:cs typeface="Osaka"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8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rgbClr val="FF0000"/>
                          </a:solidFill>
                          <a:effectLst/>
                          <a:latin typeface="Arial" charset="0"/>
                          <a:ea typeface="Osaka" charset="0"/>
                          <a:cs typeface="Times New Roman" charset="0"/>
                        </a:rPr>
                        <a:t>Purpose was to edify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rgbClr val="FF0000"/>
                          </a:solidFill>
                          <a:effectLst/>
                          <a:latin typeface="Arial" charset="0"/>
                          <a:ea typeface="Osaka" charset="0"/>
                          <a:cs typeface="Times New Roman" charset="0"/>
                        </a:rPr>
                        <a:t>(1 Cor. 14:26)</a:t>
                      </a:r>
                      <a:r>
                        <a:rPr kumimoji="0" lang="en-AU" sz="2400" b="1" i="0" u="none" strike="noStrike" cap="none" normalizeH="0" baseline="0" dirty="0">
                          <a:ln>
                            <a:noFill/>
                          </a:ln>
                          <a:solidFill>
                            <a:srgbClr val="FF0000"/>
                          </a:solidFill>
                          <a:effectLst/>
                          <a:latin typeface="Arial" charset="0"/>
                          <a:ea typeface="Osaka" charset="0"/>
                          <a:cs typeface="Osaka"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Purpose is to entertain </a:t>
                      </a:r>
                      <a:br>
                        <a:rPr kumimoji="0" lang="en-GB" sz="2400" b="1" i="0" u="none" strike="noStrike" cap="none" normalizeH="0" baseline="0">
                          <a:ln>
                            <a:noFill/>
                          </a:ln>
                          <a:solidFill>
                            <a:srgbClr val="FF0000"/>
                          </a:solidFill>
                          <a:effectLst/>
                          <a:latin typeface="Arial" charset="0"/>
                          <a:ea typeface="Osaka" charset="0"/>
                          <a:cs typeface="Times New Roman" charset="0"/>
                        </a:rPr>
                      </a:br>
                      <a:r>
                        <a:rPr kumimoji="0" lang="en-GB" sz="2400" b="1" i="0" u="none" strike="noStrike" cap="none" normalizeH="0" baseline="0">
                          <a:ln>
                            <a:noFill/>
                          </a:ln>
                          <a:solidFill>
                            <a:srgbClr val="FF0000"/>
                          </a:solidFill>
                          <a:effectLst/>
                          <a:latin typeface="Arial" charset="0"/>
                          <a:ea typeface="Osaka" charset="0"/>
                          <a:cs typeface="Times New Roman" charset="0"/>
                        </a:rPr>
                        <a:t>(for show)</a:t>
                      </a:r>
                      <a:endParaRPr kumimoji="0" lang="en-AU" sz="2400" b="1" i="0" u="none" strike="noStrike" cap="none" normalizeH="0" baseline="0">
                        <a:ln>
                          <a:noFill/>
                        </a:ln>
                        <a:solidFill>
                          <a:srgbClr val="FF0000"/>
                        </a:solidFill>
                        <a:effectLst/>
                        <a:latin typeface="Arial" charset="0"/>
                        <a:ea typeface="Osaka" charset="0"/>
                        <a:cs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7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Prayed for interpretation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(1 Cor. 14:13)</a:t>
                      </a:r>
                      <a:r>
                        <a:rPr kumimoji="0" lang="en-AU" sz="2400" b="1" i="0" u="none" strike="noStrike" cap="none" normalizeH="0" baseline="0">
                          <a:ln>
                            <a:noFill/>
                          </a:ln>
                          <a:solidFill>
                            <a:srgbClr val="FF0000"/>
                          </a:solidFill>
                          <a:effectLst/>
                          <a:latin typeface="Arial" charset="0"/>
                          <a:ea typeface="Osaka" charset="0"/>
                          <a:cs typeface="Osaka"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a:ln>
                            <a:noFill/>
                          </a:ln>
                          <a:solidFill>
                            <a:srgbClr val="FF0000"/>
                          </a:solidFill>
                          <a:effectLst/>
                          <a:latin typeface="Arial" charset="0"/>
                          <a:ea typeface="Osaka" charset="0"/>
                          <a:cs typeface="Times New Roman" charset="0"/>
                        </a:rPr>
                        <a:t>P</a:t>
                      </a:r>
                      <a:r>
                        <a:rPr kumimoji="0" lang="en-GB" sz="2400" b="1" i="0" u="none" strike="noStrike" cap="none" normalizeH="0" baseline="0">
                          <a:ln>
                            <a:noFill/>
                          </a:ln>
                          <a:solidFill>
                            <a:srgbClr val="FF0000"/>
                          </a:solidFill>
                          <a:effectLst/>
                          <a:latin typeface="Arial" charset="0"/>
                          <a:ea typeface="Osaka" charset="0"/>
                          <a:cs typeface="Times New Roman" charset="0"/>
                        </a:rPr>
                        <a:t>ray for tongue speaking</a:t>
                      </a:r>
                      <a:endParaRPr kumimoji="0" lang="en-AU" sz="2400" b="1" i="0" u="none" strike="noStrike" cap="none" normalizeH="0" baseline="0">
                        <a:ln>
                          <a:noFill/>
                        </a:ln>
                        <a:solidFill>
                          <a:srgbClr val="FF0000"/>
                        </a:solidFill>
                        <a:effectLst/>
                        <a:latin typeface="Arial" charset="0"/>
                        <a:ea typeface="Osaka" charset="0"/>
                        <a:cs typeface="Osaka"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7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Real Human Language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(Acts 2:8)</a:t>
                      </a:r>
                      <a:r>
                        <a:rPr kumimoji="0" lang="en-AU" sz="2400" b="1" i="0" u="none" strike="noStrike" cap="none" normalizeH="0" baseline="0">
                          <a:ln>
                            <a:noFill/>
                          </a:ln>
                          <a:solidFill>
                            <a:srgbClr val="FF0000"/>
                          </a:solidFill>
                          <a:effectLst/>
                          <a:latin typeface="Arial" charset="0"/>
                          <a:ea typeface="Osaka" charset="0"/>
                          <a:cs typeface="Osaka"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Total Gibberish and Nonsense</a:t>
                      </a:r>
                      <a:r>
                        <a:rPr kumimoji="0" lang="en-AU" sz="2400" b="1" i="0" u="none" strike="noStrike" cap="none" normalizeH="0" baseline="0">
                          <a:ln>
                            <a:noFill/>
                          </a:ln>
                          <a:solidFill>
                            <a:srgbClr val="FF0000"/>
                          </a:solidFill>
                          <a:effectLst/>
                          <a:latin typeface="Arial" charset="0"/>
                          <a:ea typeface="Osaka" charset="0"/>
                          <a:cs typeface="Osaka"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7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Emphasis on </a:t>
                      </a:r>
                      <a:br>
                        <a:rPr kumimoji="0" lang="en-GB" sz="2400" b="1" i="0" u="none" strike="noStrike" cap="none" normalizeH="0" baseline="0">
                          <a:ln>
                            <a:noFill/>
                          </a:ln>
                          <a:solidFill>
                            <a:srgbClr val="FF0000"/>
                          </a:solidFill>
                          <a:effectLst/>
                          <a:latin typeface="Arial" charset="0"/>
                          <a:ea typeface="Osaka" charset="0"/>
                          <a:cs typeface="Times New Roman" charset="0"/>
                        </a:rPr>
                      </a:br>
                      <a:r>
                        <a:rPr kumimoji="0" lang="en-GB" sz="2400" b="1" i="0" u="none" strike="noStrike" cap="none" normalizeH="0" baseline="0">
                          <a:ln>
                            <a:noFill/>
                          </a:ln>
                          <a:solidFill>
                            <a:srgbClr val="FF0000"/>
                          </a:solidFill>
                          <a:effectLst/>
                          <a:latin typeface="Arial" charset="0"/>
                          <a:ea typeface="Osaka" charset="0"/>
                          <a:cs typeface="Times New Roman" charset="0"/>
                        </a:rPr>
                        <a:t>Public Demonstration</a:t>
                      </a:r>
                      <a:r>
                        <a:rPr kumimoji="0" lang="en-AU" sz="2400" b="1" i="0" u="none" strike="noStrike" cap="none" normalizeH="0" baseline="0">
                          <a:ln>
                            <a:noFill/>
                          </a:ln>
                          <a:solidFill>
                            <a:srgbClr val="FF0000"/>
                          </a:solidFill>
                          <a:effectLst/>
                          <a:latin typeface="Arial" charset="0"/>
                          <a:ea typeface="Osaka" charset="0"/>
                          <a:cs typeface="Osaka"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rgbClr val="FF0000"/>
                          </a:solidFill>
                          <a:effectLst/>
                          <a:latin typeface="Arial" charset="0"/>
                          <a:ea typeface="Osaka" charset="0"/>
                          <a:cs typeface="Times New Roman" charset="0"/>
                        </a:rPr>
                        <a:t>Emphasis on </a:t>
                      </a:r>
                      <a:br>
                        <a:rPr kumimoji="0" lang="en-GB" sz="2400" b="1" i="0" u="none" strike="noStrike" cap="none" normalizeH="0" baseline="0" dirty="0">
                          <a:ln>
                            <a:noFill/>
                          </a:ln>
                          <a:solidFill>
                            <a:srgbClr val="FF0000"/>
                          </a:solidFill>
                          <a:effectLst/>
                          <a:latin typeface="Arial" charset="0"/>
                          <a:ea typeface="Osaka" charset="0"/>
                          <a:cs typeface="Times New Roman" charset="0"/>
                        </a:rPr>
                      </a:br>
                      <a:r>
                        <a:rPr kumimoji="0" lang="en-GB" sz="2400" b="1" i="0" u="none" strike="noStrike" cap="none" normalizeH="0" baseline="0" dirty="0">
                          <a:ln>
                            <a:noFill/>
                          </a:ln>
                          <a:solidFill>
                            <a:srgbClr val="FF0000"/>
                          </a:solidFill>
                          <a:effectLst/>
                          <a:latin typeface="Arial" charset="0"/>
                          <a:ea typeface="Osaka" charset="0"/>
                          <a:cs typeface="Times New Roman" charset="0"/>
                        </a:rPr>
                        <a:t>Private Devotion</a:t>
                      </a:r>
                      <a:r>
                        <a:rPr kumimoji="0" lang="en-AU" sz="2400" b="1" i="0" u="none" strike="noStrike" cap="none" normalizeH="0" baseline="0" dirty="0">
                          <a:ln>
                            <a:noFill/>
                          </a:ln>
                          <a:solidFill>
                            <a:srgbClr val="FF0000"/>
                          </a:solidFill>
                          <a:effectLst/>
                          <a:latin typeface="Arial" charset="0"/>
                          <a:ea typeface="Osaka" charset="0"/>
                          <a:cs typeface="Osaka"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548889" name="Picture 54" descr="worship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5521325"/>
            <a:ext cx="1793875" cy="133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8890" name="Rectangle 61"/>
          <p:cNvSpPr>
            <a:spLocks noChangeArrowheads="1"/>
          </p:cNvSpPr>
          <p:nvPr/>
        </p:nvSpPr>
        <p:spPr bwMode="auto">
          <a:xfrm>
            <a:off x="3200400" y="5410200"/>
            <a:ext cx="5943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AU" sz="1800">
                <a:solidFill>
                  <a:srgbClr val="0000FF"/>
                </a:solidFill>
                <a:ea typeface="Osaka" charset="0"/>
                <a:cs typeface="Osaka" charset="0"/>
              </a:rPr>
              <a:t>J. Hurt, Steve Rudd</a:t>
            </a:r>
            <a:r>
              <a:rPr lang="en-US" sz="1800">
                <a:solidFill>
                  <a:srgbClr val="0000FF"/>
                </a:solidFill>
                <a:ea typeface="Osaka" charset="0"/>
                <a:cs typeface="Osaka" charset="0"/>
              </a:rPr>
              <a:t> </a:t>
            </a:r>
            <a:br>
              <a:rPr lang="en-US" sz="1800">
                <a:solidFill>
                  <a:srgbClr val="0000FF"/>
                </a:solidFill>
                <a:ea typeface="Osaka" charset="0"/>
                <a:cs typeface="Osaka" charset="0"/>
              </a:rPr>
            </a:br>
            <a:r>
              <a:rPr lang="en-US" sz="1800">
                <a:solidFill>
                  <a:srgbClr val="0000FF"/>
                </a:solidFill>
                <a:ea typeface="Osaka" charset="0"/>
                <a:cs typeface="Osaka" charset="0"/>
              </a:rPr>
              <a:t>(</a:t>
            </a:r>
            <a:r>
              <a:rPr lang="en-GB" sz="1800">
                <a:solidFill>
                  <a:srgbClr val="0000FF"/>
                </a:solidFill>
                <a:ea typeface="Osaka" charset="0"/>
                <a:cs typeface="Osaka" charset="0"/>
              </a:rPr>
              <a:t>http://www.bible.ca/su-tongues-today.htm)</a:t>
            </a:r>
            <a:endParaRPr lang="en-AU" sz="1800">
              <a:solidFill>
                <a:srgbClr val="0000FF"/>
              </a:solidFill>
              <a:ea typeface="Osaka" charset="0"/>
              <a:cs typeface="Osaka"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0913" name="Rectangle 2"/>
          <p:cNvSpPr>
            <a:spLocks noGrp="1" noChangeArrowheads="1"/>
          </p:cNvSpPr>
          <p:nvPr>
            <p:ph type="title"/>
          </p:nvPr>
        </p:nvSpPr>
        <p:spPr>
          <a:xfrm>
            <a:off x="685800" y="762000"/>
            <a:ext cx="3200400" cy="685800"/>
          </a:xfrm>
        </p:spPr>
        <p:txBody>
          <a:bodyPr/>
          <a:lstStyle/>
          <a:p>
            <a:pPr eaLnBrk="1" hangingPunct="1"/>
            <a:r>
              <a:rPr lang="en-US" sz="3600" u="sng">
                <a:solidFill>
                  <a:srgbClr val="0000FF"/>
                </a:solidFill>
                <a:latin typeface="Arial" charset="0"/>
                <a:ea typeface="Osaka" charset="0"/>
                <a:cs typeface="Osaka" charset="0"/>
              </a:rPr>
              <a:t>A Clarification:</a:t>
            </a:r>
            <a:endParaRPr lang="en-AU" sz="3600" u="sng">
              <a:solidFill>
                <a:srgbClr val="0000FF"/>
              </a:solidFill>
              <a:latin typeface="Arial" charset="0"/>
              <a:ea typeface="Osaka" charset="0"/>
              <a:cs typeface="Osaka" charset="0"/>
            </a:endParaRPr>
          </a:p>
        </p:txBody>
      </p:sp>
      <p:sp>
        <p:nvSpPr>
          <p:cNvPr id="592900" name="Text Box 4"/>
          <p:cNvSpPr>
            <a:spLocks noGrp="1" noChangeArrowheads="1"/>
          </p:cNvSpPr>
          <p:nvPr>
            <p:ph type="body" idx="1"/>
          </p:nvPr>
        </p:nvSpPr>
        <p:spPr>
          <a:xfrm>
            <a:off x="762000" y="1600200"/>
            <a:ext cx="7772400" cy="4114800"/>
          </a:xfrm>
          <a:noFill/>
        </p:spPr>
        <p:txBody>
          <a:bodyPr/>
          <a:lstStyle/>
          <a:p>
            <a:pPr marL="476250" indent="-476250" eaLnBrk="1" hangingPunct="1">
              <a:lnSpc>
                <a:spcPct val="90000"/>
              </a:lnSpc>
              <a:spcBef>
                <a:spcPct val="0"/>
              </a:spcBef>
              <a:buClr>
                <a:srgbClr val="0000FF"/>
              </a:buClr>
              <a:buFont typeface="Wingdings" charset="0"/>
              <a:buChar char="v"/>
            </a:pPr>
            <a:r>
              <a:rPr lang="en-GB" sz="2400">
                <a:solidFill>
                  <a:srgbClr val="FF0000"/>
                </a:solidFill>
                <a:latin typeface="Arial" charset="0"/>
                <a:ea typeface="Osaka" charset="0"/>
                <a:cs typeface="Times New Roman" charset="0"/>
              </a:rPr>
              <a:t>Larry Christenson writes, "</a:t>
            </a:r>
            <a:r>
              <a:rPr lang="en-GB" sz="2400" b="1">
                <a:solidFill>
                  <a:srgbClr val="FF0000"/>
                </a:solidFill>
                <a:latin typeface="Arial" charset="0"/>
                <a:ea typeface="Osaka" charset="0"/>
                <a:cs typeface="Times New Roman" charset="0"/>
              </a:rPr>
              <a:t>What God has established does not need to be defended nor can it be downgraded</a:t>
            </a:r>
            <a:r>
              <a:rPr lang="en-GB" sz="2400">
                <a:solidFill>
                  <a:srgbClr val="FF0000"/>
                </a:solidFill>
                <a:latin typeface="Arial" charset="0"/>
                <a:ea typeface="Osaka" charset="0"/>
                <a:cs typeface="Times New Roman" charset="0"/>
              </a:rPr>
              <a:t>.  Our task is… to discover the purpose and meaning which God has in mind when He appointed the gift for His Church."  He adds that </a:t>
            </a:r>
            <a:r>
              <a:rPr lang="en-GB" sz="2400" b="1">
                <a:solidFill>
                  <a:srgbClr val="FF0000"/>
                </a:solidFill>
                <a:latin typeface="Arial" charset="0"/>
                <a:ea typeface="Osaka" charset="0"/>
                <a:cs typeface="Times New Roman" charset="0"/>
              </a:rPr>
              <a:t>the gift of tongues has been abused in the present day</a:t>
            </a:r>
            <a:r>
              <a:rPr lang="en-GB" sz="2400">
                <a:solidFill>
                  <a:srgbClr val="FF0000"/>
                </a:solidFill>
                <a:latin typeface="Arial" charset="0"/>
                <a:ea typeface="Osaka" charset="0"/>
                <a:cs typeface="Times New Roman" charset="0"/>
              </a:rPr>
              <a:t>, which is what Paul was warning the Corinthians (1 Cor. 14).  "Scripture simply does not support an argument against speaking in tongues—only against its abuse."  Thus </a:t>
            </a:r>
            <a:r>
              <a:rPr lang="en-GB" sz="2400" b="1">
                <a:solidFill>
                  <a:srgbClr val="FF0000"/>
                </a:solidFill>
                <a:latin typeface="Arial" charset="0"/>
                <a:ea typeface="Osaka" charset="0"/>
                <a:cs typeface="Times New Roman" charset="0"/>
              </a:rPr>
              <a:t>we "cannot depreciate the gift" based on its abuse</a:t>
            </a:r>
            <a:r>
              <a:rPr lang="en-GB" sz="2400">
                <a:solidFill>
                  <a:schemeClr val="tx2"/>
                </a:solidFill>
                <a:latin typeface="Arial" charset="0"/>
                <a:ea typeface="Osaka" charset="0"/>
                <a:cs typeface="Times New Roman" charset="0"/>
              </a:rPr>
              <a:t> </a:t>
            </a:r>
            <a:r>
              <a:rPr lang="en-GB" sz="2400">
                <a:solidFill>
                  <a:srgbClr val="FF0000"/>
                </a:solidFill>
                <a:latin typeface="Arial" charset="0"/>
                <a:ea typeface="Osaka" charset="0"/>
                <a:cs typeface="Times New Roman" charset="0"/>
              </a:rPr>
              <a:t>since the gift is of the Holy Spirit. </a:t>
            </a:r>
            <a:endParaRPr lang="en-AU" sz="2400">
              <a:solidFill>
                <a:srgbClr val="FF0000"/>
              </a:solidFill>
              <a:latin typeface="Arial" charset="0"/>
              <a:ea typeface="Osaka" charset="0"/>
              <a:cs typeface="Osaka" charset="0"/>
            </a:endParaRPr>
          </a:p>
        </p:txBody>
      </p:sp>
      <p:pic>
        <p:nvPicPr>
          <p:cNvPr id="550915" name="Picture 5" descr="cross_shimmer_md_wht"/>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010400" y="5638800"/>
            <a:ext cx="838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2903" name="Text Box 7"/>
          <p:cNvSpPr txBox="1">
            <a:spLocks noChangeArrowheads="1"/>
          </p:cNvSpPr>
          <p:nvPr/>
        </p:nvSpPr>
        <p:spPr bwMode="auto">
          <a:xfrm rot="-934319">
            <a:off x="1066800" y="2743200"/>
            <a:ext cx="7239000" cy="1190625"/>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600">
                <a:solidFill>
                  <a:srgbClr val="FFFF00"/>
                </a:solidFill>
                <a:ea typeface="Osaka" charset="0"/>
                <a:cs typeface="Osaka" charset="0"/>
              </a:rPr>
              <a:t>DIVINE MANIFESTATION OR HUMAN CONSPIRACY?</a:t>
            </a:r>
            <a:endParaRPr lang="en-AU" sz="3600">
              <a:solidFill>
                <a:srgbClr val="FFFF00"/>
              </a:solidFill>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2900">
                                            <p:txEl>
                                              <p:pRg st="0" end="0"/>
                                            </p:txEl>
                                          </p:spTgt>
                                        </p:tgtEl>
                                        <p:attrNameLst>
                                          <p:attrName>style.visibility</p:attrName>
                                        </p:attrNameLst>
                                      </p:cBhvr>
                                      <p:to>
                                        <p:strVal val="visible"/>
                                      </p:to>
                                    </p:set>
                                    <p:anim calcmode="lin" valueType="num">
                                      <p:cBhvr additive="base">
                                        <p:cTn id="7" dur="500" fill="hold"/>
                                        <p:tgtEl>
                                          <p:spTgt spid="59290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290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592903"/>
                                        </p:tgtEl>
                                        <p:attrNameLst>
                                          <p:attrName>style.visibility</p:attrName>
                                        </p:attrNameLst>
                                      </p:cBhvr>
                                      <p:to>
                                        <p:strVal val="visible"/>
                                      </p:to>
                                    </p:set>
                                    <p:anim calcmode="lin" valueType="num">
                                      <p:cBhvr>
                                        <p:cTn id="13" dur="500" fill="hold"/>
                                        <p:tgtEl>
                                          <p:spTgt spid="592903"/>
                                        </p:tgtEl>
                                        <p:attrNameLst>
                                          <p:attrName>ppt_w</p:attrName>
                                        </p:attrNameLst>
                                      </p:cBhvr>
                                      <p:tavLst>
                                        <p:tav tm="0">
                                          <p:val>
                                            <p:strVal val="4*#ppt_w"/>
                                          </p:val>
                                        </p:tav>
                                        <p:tav tm="100000">
                                          <p:val>
                                            <p:strVal val="#ppt_w"/>
                                          </p:val>
                                        </p:tav>
                                      </p:tavLst>
                                    </p:anim>
                                    <p:anim calcmode="lin" valueType="num">
                                      <p:cBhvr>
                                        <p:cTn id="14" dur="500" fill="hold"/>
                                        <p:tgtEl>
                                          <p:spTgt spid="59290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900" grpId="0" build="p" autoUpdateAnimBg="0"/>
      <p:bldP spid="592903" grpId="0" animBg="1"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Rectangle 2"/>
          <p:cNvSpPr>
            <a:spLocks noGrp="1" noChangeArrowheads="1"/>
          </p:cNvSpPr>
          <p:nvPr>
            <p:ph type="title"/>
          </p:nvPr>
        </p:nvSpPr>
        <p:spPr>
          <a:xfrm>
            <a:off x="685800" y="188913"/>
            <a:ext cx="7772400" cy="1143000"/>
          </a:xfrm>
        </p:spPr>
        <p:txBody>
          <a:bodyPr/>
          <a:lstStyle/>
          <a:p>
            <a:pPr eaLnBrk="1" hangingPunct="1"/>
            <a:r>
              <a:rPr lang="en-US">
                <a:latin typeface="Arial" charset="0"/>
                <a:ea typeface="Osaka" charset="0"/>
                <a:cs typeface="Osaka" charset="0"/>
              </a:rPr>
              <a:t>Conclusion</a:t>
            </a:r>
          </a:p>
        </p:txBody>
      </p:sp>
      <p:sp>
        <p:nvSpPr>
          <p:cNvPr id="552962" name="Rectangle 3"/>
          <p:cNvSpPr>
            <a:spLocks noGrp="1" noChangeArrowheads="1"/>
          </p:cNvSpPr>
          <p:nvPr>
            <p:ph type="body" idx="1"/>
          </p:nvPr>
        </p:nvSpPr>
        <p:spPr>
          <a:xfrm>
            <a:off x="685800" y="1560513"/>
            <a:ext cx="7772400" cy="4114800"/>
          </a:xfrm>
        </p:spPr>
        <p:txBody>
          <a:bodyPr/>
          <a:lstStyle/>
          <a:p>
            <a:pPr eaLnBrk="1" hangingPunct="1">
              <a:spcBef>
                <a:spcPct val="0"/>
              </a:spcBef>
              <a:buClr>
                <a:srgbClr val="0000FF"/>
              </a:buClr>
              <a:buFont typeface="Wingdings" charset="0"/>
              <a:buChar char="v"/>
            </a:pPr>
            <a:r>
              <a:rPr lang="en-US" sz="2800" b="1">
                <a:solidFill>
                  <a:srgbClr val="FF0000"/>
                </a:solidFill>
                <a:latin typeface="Arial" charset="0"/>
                <a:ea typeface="Osaka" charset="0"/>
                <a:cs typeface="Times New Roman" charset="0"/>
              </a:rPr>
              <a:t>The "perfect" in 1 Cor. 13:10 when tongues are "stilled" (v. 8), refers to the maturity of the body of Christ, which happened at the completion of the canon (see notes, 17).</a:t>
            </a:r>
          </a:p>
          <a:p>
            <a:pPr eaLnBrk="1" hangingPunct="1">
              <a:spcBef>
                <a:spcPct val="0"/>
              </a:spcBef>
              <a:buClr>
                <a:srgbClr val="0000FF"/>
              </a:buClr>
              <a:buFont typeface="Wingdings" charset="0"/>
              <a:buChar char="v"/>
            </a:pPr>
            <a:endParaRPr lang="en-US" sz="2800" b="1">
              <a:solidFill>
                <a:srgbClr val="FF0000"/>
              </a:solidFill>
              <a:latin typeface="Arial" charset="0"/>
              <a:ea typeface="Osaka" charset="0"/>
              <a:cs typeface="Times New Roman" charset="0"/>
            </a:endParaRPr>
          </a:p>
          <a:p>
            <a:pPr eaLnBrk="1" hangingPunct="1">
              <a:spcBef>
                <a:spcPct val="0"/>
              </a:spcBef>
              <a:buClr>
                <a:srgbClr val="0000FF"/>
              </a:buClr>
              <a:buFont typeface="Wingdings" charset="0"/>
              <a:buChar char="v"/>
            </a:pPr>
            <a:r>
              <a:rPr lang="en-US" sz="2800" b="1">
                <a:solidFill>
                  <a:srgbClr val="FF0000"/>
                </a:solidFill>
                <a:latin typeface="Arial" charset="0"/>
                <a:ea typeface="Osaka" charset="0"/>
                <a:cs typeface="Times New Roman" charset="0"/>
              </a:rPr>
              <a:t>If the biblical view of tongues is applied today (interpreted for Jewish unbelievers) then the great majority of supposed tongues are not valid.</a:t>
            </a:r>
            <a:endParaRPr lang="en-US" sz="3600" b="1">
              <a:latin typeface="Arial" charset="0"/>
              <a:ea typeface="Osaka" charset="0"/>
              <a:cs typeface="Osaka"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p:txBody>
          <a:bodyPr/>
          <a:lstStyle/>
          <a:p>
            <a:pPr eaLnBrk="1" hangingPunct="1"/>
            <a:r>
              <a:rPr lang="en-US">
                <a:latin typeface="Arial" charset="0"/>
                <a:ea typeface="Osaka" charset="0"/>
                <a:cs typeface="Osaka" charset="0"/>
              </a:rPr>
              <a:t>Black</a:t>
            </a:r>
          </a:p>
        </p:txBody>
      </p:sp>
      <p:sp>
        <p:nvSpPr>
          <p:cNvPr id="555011" name="Rectangle 3"/>
          <p:cNvSpPr>
            <a:spLocks noGrp="1" noChangeArrowheads="1"/>
          </p:cNvSpPr>
          <p:nvPr>
            <p:ph type="body" idx="1"/>
          </p:nvPr>
        </p:nvSpPr>
        <p:spPr/>
        <p:txBody>
          <a:bodyPr/>
          <a:lstStyle/>
          <a:p>
            <a:pPr eaLnBrk="1" hangingPunct="1"/>
            <a:endParaRPr lang="en-US">
              <a:latin typeface="Arial" charset="0"/>
              <a:ea typeface="Osaka" charset="0"/>
              <a:cs typeface="Osaka"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Grp="1" noChangeArrowheads="1"/>
          </p:cNvSpPr>
          <p:nvPr>
            <p:ph type="subTitle" idx="1"/>
          </p:nvPr>
        </p:nvSpPr>
        <p:spPr>
          <a:xfrm>
            <a:off x="1371600" y="3886200"/>
            <a:ext cx="6400800" cy="685800"/>
          </a:xfrm>
        </p:spPr>
        <p:txBody>
          <a:bodyPr/>
          <a:lstStyle/>
          <a:p>
            <a:pPr eaLnBrk="1" hangingPunct="1">
              <a:defRPr/>
            </a:pPr>
            <a:r>
              <a:rPr lang="en-US" sz="2000">
                <a:solidFill>
                  <a:srgbClr val="4D4D4D"/>
                </a:solidFill>
              </a:rPr>
              <a:t>By Jacob, Ivan, Karsun &amp; Kenneth</a:t>
            </a:r>
          </a:p>
        </p:txBody>
      </p:sp>
      <p:sp>
        <p:nvSpPr>
          <p:cNvPr id="557058" name="Line 4"/>
          <p:cNvSpPr>
            <a:spLocks noChangeShapeType="1"/>
          </p:cNvSpPr>
          <p:nvPr/>
        </p:nvSpPr>
        <p:spPr bwMode="auto">
          <a:xfrm>
            <a:off x="1295400" y="3810000"/>
            <a:ext cx="6248400"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Tree>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WordArt 2"/>
          <p:cNvSpPr>
            <a:spLocks noChangeArrowheads="1" noChangeShapeType="1" noTextEdit="1"/>
          </p:cNvSpPr>
          <p:nvPr/>
        </p:nvSpPr>
        <p:spPr bwMode="auto">
          <a:xfrm>
            <a:off x="1219200" y="2057400"/>
            <a:ext cx="6172200" cy="2057400"/>
          </a:xfrm>
          <a:prstGeom prst="rect">
            <a:avLst/>
          </a:prstGeom>
        </p:spPr>
        <p:txBody>
          <a:bodyPr wrap="none" fromWordArt="1">
            <a:prstTxWarp prst="textPlain">
              <a:avLst>
                <a:gd name="adj" fmla="val 50000"/>
              </a:avLst>
            </a:prstTxWarp>
          </a:bodyPr>
          <a:lstStyle/>
          <a:p>
            <a:pPr algn="ctr"/>
            <a:r>
              <a:rPr lang="en-US" sz="3600" kern="10">
                <a:ln w="9525">
                  <a:solidFill>
                    <a:srgbClr val="00CCFF"/>
                  </a:solidFill>
                  <a:miter lim="800000"/>
                  <a:headEnd/>
                  <a:tailEnd/>
                </a:ln>
                <a:solidFill>
                  <a:srgbClr val="0000FF"/>
                </a:solidFill>
                <a:effectLst>
                  <a:outerShdw blurRad="63500" dist="563972" dir="14049741" sx="125000" sy="125000" algn="tl" rotWithShape="0">
                    <a:srgbClr val="C7DFD3">
                      <a:alpha val="74997"/>
                    </a:srgbClr>
                  </a:outerShdw>
                </a:effectLst>
                <a:latin typeface="Arial"/>
                <a:ea typeface="Arial"/>
                <a:cs typeface="Arial"/>
              </a:rPr>
              <a:t>The Gift of Tongues Examined</a:t>
            </a:r>
          </a:p>
        </p:txBody>
      </p:sp>
      <p:sp>
        <p:nvSpPr>
          <p:cNvPr id="558082" name="Text Box 3"/>
          <p:cNvSpPr txBox="1">
            <a:spLocks noChangeArrowheads="1"/>
          </p:cNvSpPr>
          <p:nvPr/>
        </p:nvSpPr>
        <p:spPr bwMode="auto">
          <a:xfrm>
            <a:off x="914400" y="4343400"/>
            <a:ext cx="6927850" cy="191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rgbClr val="0000FF"/>
                </a:solidFill>
                <a:ea typeface="Osaka" charset="0"/>
                <a:cs typeface="Osaka" charset="0"/>
              </a:rPr>
              <a:t>Adapted significantly from:</a:t>
            </a:r>
          </a:p>
          <a:p>
            <a:pPr algn="ctr" eaLnBrk="1" hangingPunct="1"/>
            <a:r>
              <a:rPr lang="en-US">
                <a:solidFill>
                  <a:srgbClr val="0000FF"/>
                </a:solidFill>
                <a:ea typeface="Osaka" charset="0"/>
                <a:cs typeface="Osaka" charset="0"/>
              </a:rPr>
              <a:t>Josephine Tan </a:t>
            </a:r>
          </a:p>
          <a:p>
            <a:pPr algn="ctr" eaLnBrk="1" hangingPunct="1"/>
            <a:r>
              <a:rPr lang="en-US">
                <a:solidFill>
                  <a:srgbClr val="0000FF"/>
                </a:solidFill>
                <a:ea typeface="Osaka" charset="0"/>
                <a:cs typeface="Osaka" charset="0"/>
              </a:rPr>
              <a:t>18 Feb 2005</a:t>
            </a:r>
          </a:p>
          <a:p>
            <a:pPr algn="ctr" eaLnBrk="1" hangingPunct="1"/>
            <a:endParaRPr lang="en-US">
              <a:solidFill>
                <a:srgbClr val="0000FF"/>
              </a:solidFill>
              <a:ea typeface="Osaka" charset="0"/>
              <a:cs typeface="Osaka" charset="0"/>
            </a:endParaRPr>
          </a:p>
          <a:p>
            <a:pPr algn="ctr" eaLnBrk="1" hangingPunct="1"/>
            <a:r>
              <a:rPr lang="en-US">
                <a:solidFill>
                  <a:srgbClr val="0000FF"/>
                </a:solidFill>
                <a:ea typeface="Osaka" charset="0"/>
                <a:cs typeface="Osaka" charset="0"/>
              </a:rPr>
              <a:t>(Some views are the opposite of her presentation)</a:t>
            </a:r>
            <a:endParaRPr lang="en-AU">
              <a:solidFill>
                <a:srgbClr val="0000FF"/>
              </a:solidFill>
              <a:ea typeface="Osaka" charset="0"/>
              <a:cs typeface="Osaka" charset="0"/>
            </a:endParaRPr>
          </a:p>
        </p:txBody>
      </p:sp>
      <p:sp>
        <p:nvSpPr>
          <p:cNvPr id="558083" name="Rectangle 4"/>
          <p:cNvSpPr>
            <a:spLocks noGrp="1" noChangeArrowheads="1"/>
          </p:cNvSpPr>
          <p:nvPr>
            <p:ph type="title" idx="4294967295"/>
          </p:nvPr>
        </p:nvSpPr>
        <p:spPr>
          <a:xfrm>
            <a:off x="685800" y="609600"/>
            <a:ext cx="7772400" cy="762000"/>
          </a:xfrm>
        </p:spPr>
        <p:txBody>
          <a:bodyPr/>
          <a:lstStyle/>
          <a:p>
            <a:pPr eaLnBrk="1" hangingPunct="1"/>
            <a:r>
              <a:rPr lang="en-US">
                <a:latin typeface="Arial" charset="0"/>
                <a:ea typeface="Osaka" charset="0"/>
                <a:cs typeface="Osaka" charset="0"/>
              </a:rPr>
              <a:t>Spiritual Gifts…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Holy Spirit PPT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3854972524"/>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9208209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2"/>
          <p:cNvSpPr>
            <a:spLocks noGrp="1" noChangeArrowheads="1"/>
          </p:cNvSpPr>
          <p:nvPr>
            <p:ph type="title"/>
          </p:nvPr>
        </p:nvSpPr>
        <p:spPr/>
        <p:txBody>
          <a:bodyPr/>
          <a:lstStyle/>
          <a:p>
            <a:pPr eaLnBrk="1" hangingPunct="1"/>
            <a:r>
              <a:rPr lang="en-US">
                <a:latin typeface="Arial Black" charset="0"/>
              </a:rPr>
              <a:t>Examples</a:t>
            </a:r>
          </a:p>
        </p:txBody>
      </p:sp>
      <p:graphicFrame>
        <p:nvGraphicFramePr>
          <p:cNvPr id="19506" name="Group 50"/>
          <p:cNvGraphicFramePr>
            <a:graphicFrameLocks noGrp="1"/>
          </p:cNvGraphicFramePr>
          <p:nvPr>
            <p:ph idx="1"/>
          </p:nvPr>
        </p:nvGraphicFramePr>
        <p:xfrm>
          <a:off x="117475" y="960438"/>
          <a:ext cx="8991600" cy="5745402"/>
        </p:xfrm>
        <a:graphic>
          <a:graphicData uri="http://schemas.openxmlformats.org/drawingml/2006/table">
            <a:tbl>
              <a:tblPr/>
              <a:tblGrid>
                <a:gridCol w="4259179">
                  <a:extLst>
                    <a:ext uri="{9D8B030D-6E8A-4147-A177-3AD203B41FA5}">
                      <a16:colId xmlns:a16="http://schemas.microsoft.com/office/drawing/2014/main" val="20000"/>
                    </a:ext>
                  </a:extLst>
                </a:gridCol>
                <a:gridCol w="4732421">
                  <a:extLst>
                    <a:ext uri="{9D8B030D-6E8A-4147-A177-3AD203B41FA5}">
                      <a16:colId xmlns:a16="http://schemas.microsoft.com/office/drawing/2014/main" val="20001"/>
                    </a:ext>
                  </a:extLst>
                </a:gridCol>
              </a:tblGrid>
              <a:tr h="365722">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宋体" charset="0"/>
                          <a:cs typeface="Arial"/>
                        </a:rPr>
                        <a:t>Miracles in the Bible</a:t>
                      </a:r>
                      <a:endParaRPr kumimoji="0" lang="en-US" sz="2800" b="1" i="0" u="none" strike="noStrike" cap="none" normalizeH="0" baseline="0" dirty="0">
                        <a:ln>
                          <a:noFill/>
                        </a:ln>
                        <a:solidFill>
                          <a:schemeClr val="bg1"/>
                        </a:solidFill>
                        <a:effectLst/>
                        <a:latin typeface="Arial"/>
                        <a:ea typeface="宋体" charset="0"/>
                        <a:cs typeface="Arial"/>
                      </a:endParaRPr>
                    </a:p>
                  </a:txBody>
                  <a:tcPr marT="45707" marB="45707" horzOverflow="overflow">
                    <a:lnL>
                      <a:noFill/>
                    </a:lnL>
                    <a:lnR>
                      <a:noFill/>
                    </a:lnR>
                    <a:lnT>
                      <a:noFill/>
                    </a:lnT>
                    <a:lnB>
                      <a:noFill/>
                    </a:lnB>
                    <a:lnTlToBr>
                      <a:noFill/>
                    </a:lnTlToBr>
                    <a:lnBlToTr>
                      <a:noFill/>
                    </a:lnBlToTr>
                    <a:solidFill>
                      <a:srgbClr val="2D2D8A"/>
                    </a:solidFill>
                  </a:tcPr>
                </a:tc>
                <a:tc hMerge="1">
                  <a:txBody>
                    <a:bodyPr/>
                    <a:lstStyle/>
                    <a:p>
                      <a:endParaRPr lang="en-US"/>
                    </a:p>
                  </a:txBody>
                  <a:tcPr/>
                </a:tc>
                <a:extLst>
                  <a:ext uri="{0D108BD9-81ED-4DB2-BD59-A6C34878D82A}">
                    <a16:rowId xmlns:a16="http://schemas.microsoft.com/office/drawing/2014/main" val="10000"/>
                  </a:ext>
                </a:extLst>
              </a:tr>
              <a:tr h="30476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a:ea typeface="宋体" charset="0"/>
                          <a:cs typeface="Arial"/>
                        </a:rPr>
                        <a:t>JESUS</a:t>
                      </a:r>
                      <a:endParaRPr kumimoji="0" lang="en-US" sz="2000" b="1" i="0" u="none" strike="noStrike" cap="none" normalizeH="0" baseline="0">
                        <a:ln>
                          <a:noFill/>
                        </a:ln>
                        <a:solidFill>
                          <a:schemeClr val="tx1"/>
                        </a:solidFill>
                        <a:effectLst/>
                        <a:latin typeface="Arial"/>
                        <a:ea typeface="宋体" charset="0"/>
                        <a:cs typeface="Arial"/>
                      </a:endParaRPr>
                    </a:p>
                  </a:txBody>
                  <a:tcPr marT="45707" marB="45707" horzOverflow="overflow">
                    <a:lnL>
                      <a:noFill/>
                    </a:lnL>
                    <a:lnR>
                      <a:noFill/>
                    </a:lnR>
                    <a:lnT>
                      <a:noFill/>
                    </a:lnT>
                    <a:lnB>
                      <a:noFill/>
                    </a:lnB>
                    <a:lnTlToBr>
                      <a:noFill/>
                    </a:lnTlToBr>
                    <a:lnBlToTr>
                      <a:noFill/>
                    </a:lnBlToTr>
                    <a:solidFill>
                      <a:srgbClr val="C0C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a:ea typeface="宋体" charset="0"/>
                          <a:cs typeface="Arial"/>
                        </a:rPr>
                        <a:t>APOSTLES</a:t>
                      </a:r>
                      <a:endParaRPr kumimoji="0" lang="en-US" sz="2000" b="1" i="0" u="none" strike="noStrike" cap="none" normalizeH="0" baseline="0">
                        <a:ln>
                          <a:noFill/>
                        </a:ln>
                        <a:solidFill>
                          <a:schemeClr val="tx1"/>
                        </a:solidFill>
                        <a:effectLst/>
                        <a:latin typeface="Arial"/>
                        <a:ea typeface="宋体" charset="0"/>
                        <a:cs typeface="Arial"/>
                      </a:endParaRPr>
                    </a:p>
                  </a:txBody>
                  <a:tcPr marT="45707" marB="45707" horzOverflow="overflow">
                    <a:lnL>
                      <a:noFill/>
                    </a:lnL>
                    <a:lnR>
                      <a:noFill/>
                    </a:lnR>
                    <a:lnT>
                      <a:noFill/>
                    </a:lnT>
                    <a:lnB>
                      <a:noFill/>
                    </a:lnB>
                    <a:lnTlToBr>
                      <a:noFill/>
                    </a:lnTlToBr>
                    <a:lnBlToTr>
                      <a:noFill/>
                    </a:lnBlToTr>
                    <a:solidFill>
                      <a:srgbClr val="B2B2B2"/>
                    </a:solidFill>
                  </a:tcPr>
                </a:tc>
                <a:extLst>
                  <a:ext uri="{0D108BD9-81ED-4DB2-BD59-A6C34878D82A}">
                    <a16:rowId xmlns:a16="http://schemas.microsoft.com/office/drawing/2014/main" val="10001"/>
                  </a:ext>
                </a:extLst>
              </a:tr>
              <a:tr h="50746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107950" algn="l"/>
                        </a:tabLst>
                      </a:pPr>
                      <a:r>
                        <a:rPr kumimoji="0" lang="en-US" sz="1500" b="1" i="0" u="none" strike="noStrike" cap="none" normalizeH="0" baseline="0" dirty="0">
                          <a:ln>
                            <a:noFill/>
                          </a:ln>
                          <a:solidFill>
                            <a:srgbClr val="800000"/>
                          </a:solidFill>
                          <a:effectLst/>
                          <a:latin typeface="Arial"/>
                          <a:ea typeface="宋体" charset="0"/>
                          <a:cs typeface="Arial"/>
                        </a:rPr>
                        <a:t>Miracles &amp; People</a:t>
                      </a:r>
                      <a:endParaRPr kumimoji="0" lang="en-US" sz="1400" b="1" i="0" u="none" strike="noStrike" cap="none" normalizeH="0" baseline="0" dirty="0">
                        <a:ln>
                          <a:noFill/>
                        </a:ln>
                        <a:solidFill>
                          <a:srgbClr val="800000"/>
                        </a:solidFill>
                        <a:effectLst/>
                        <a:latin typeface="Arial"/>
                        <a:ea typeface="宋体" charset="0"/>
                        <a:cs typeface="Arial"/>
                      </a:endParaRP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Healing Peter</a:t>
                      </a:r>
                      <a:r>
                        <a:rPr kumimoji="0" lang="fr-FR" altLang="ja-JP" sz="1400" b="1" i="0" u="none" strike="noStrike" cap="none" normalizeH="0" baseline="0" dirty="0">
                          <a:ln>
                            <a:noFill/>
                          </a:ln>
                          <a:solidFill>
                            <a:schemeClr val="tx1"/>
                          </a:solidFill>
                          <a:effectLst/>
                          <a:latin typeface="Arial"/>
                          <a:ea typeface="宋体" charset="0"/>
                          <a:cs typeface="Arial"/>
                        </a:rPr>
                        <a:t>'</a:t>
                      </a:r>
                      <a:r>
                        <a:rPr kumimoji="0" lang="en-US" sz="1400" b="1" i="0" u="none" strike="noStrike" cap="none" normalizeH="0" baseline="0" dirty="0">
                          <a:ln>
                            <a:noFill/>
                          </a:ln>
                          <a:solidFill>
                            <a:schemeClr val="tx1"/>
                          </a:solidFill>
                          <a:effectLst/>
                          <a:latin typeface="Arial"/>
                          <a:ea typeface="宋体" charset="0"/>
                          <a:cs typeface="Arial"/>
                        </a:rPr>
                        <a:t>s mother-in-law (Matt. 8:14-15)</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Healing a leper (Matt. 8:1-3)</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Healing a centurion</a:t>
                      </a:r>
                      <a:r>
                        <a:rPr kumimoji="0" lang="fr-FR" altLang="ja-JP" sz="1400" b="1" i="0" u="none" strike="noStrike" cap="none" normalizeH="0" baseline="0" dirty="0">
                          <a:ln>
                            <a:noFill/>
                          </a:ln>
                          <a:solidFill>
                            <a:schemeClr val="tx1"/>
                          </a:solidFill>
                          <a:effectLst/>
                          <a:latin typeface="Arial"/>
                          <a:ea typeface="宋体" charset="0"/>
                          <a:cs typeface="Arial"/>
                        </a:rPr>
                        <a:t>'</a:t>
                      </a:r>
                      <a:r>
                        <a:rPr kumimoji="0" lang="en-US" sz="1400" b="1" i="0" u="none" strike="noStrike" cap="none" normalizeH="0" baseline="0" dirty="0">
                          <a:ln>
                            <a:noFill/>
                          </a:ln>
                          <a:solidFill>
                            <a:schemeClr val="tx1"/>
                          </a:solidFill>
                          <a:effectLst/>
                          <a:latin typeface="Arial"/>
                          <a:ea typeface="宋体" charset="0"/>
                          <a:cs typeface="Arial"/>
                        </a:rPr>
                        <a:t>s servant (Matt. 8:5-13)</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Healing a paralytic (Mark 2:1-12)</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Raising a widow</a:t>
                      </a:r>
                      <a:r>
                        <a:rPr kumimoji="0" lang="fr-FR" altLang="ja-JP" sz="1400" b="1" i="0" u="none" strike="noStrike" cap="none" normalizeH="0" baseline="0" dirty="0">
                          <a:ln>
                            <a:noFill/>
                          </a:ln>
                          <a:solidFill>
                            <a:schemeClr val="tx1"/>
                          </a:solidFill>
                          <a:effectLst/>
                          <a:latin typeface="Arial"/>
                          <a:ea typeface="宋体" charset="0"/>
                          <a:cs typeface="Arial"/>
                        </a:rPr>
                        <a:t>'</a:t>
                      </a:r>
                      <a:r>
                        <a:rPr kumimoji="0" lang="en-US" sz="1400" b="1" i="0" u="none" strike="noStrike" cap="none" normalizeH="0" baseline="0" dirty="0">
                          <a:ln>
                            <a:noFill/>
                          </a:ln>
                          <a:solidFill>
                            <a:schemeClr val="tx1"/>
                          </a:solidFill>
                          <a:effectLst/>
                          <a:latin typeface="Arial"/>
                          <a:ea typeface="宋体" charset="0"/>
                          <a:cs typeface="Arial"/>
                        </a:rPr>
                        <a:t>s son (Luke 7:11-17)</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Healing two blind men (Matt. 9:27-31)</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Healing 10 lepers (Luke 17:11-19)</a:t>
                      </a:r>
                    </a:p>
                    <a:p>
                      <a:pPr marL="342900" marR="0" lvl="0" indent="-342900" algn="l" defTabSz="914400" rtl="0" eaLnBrk="0" fontAlgn="base" latinLnBrk="0" hangingPunct="0">
                        <a:lnSpc>
                          <a:spcPct val="100000"/>
                        </a:lnSpc>
                        <a:spcBef>
                          <a:spcPct val="0"/>
                        </a:spcBef>
                        <a:spcAft>
                          <a:spcPct val="0"/>
                        </a:spcAft>
                        <a:buClrTx/>
                        <a:buSzTx/>
                        <a:buFontTx/>
                        <a:buNone/>
                        <a:tabLst>
                          <a:tab pos="-107950" algn="l"/>
                        </a:tabLst>
                      </a:pPr>
                      <a:endParaRPr kumimoji="0" lang="en-US" sz="800" b="1" i="0" u="none" strike="noStrike" cap="none" normalizeH="0" baseline="0" dirty="0">
                        <a:ln>
                          <a:noFill/>
                        </a:ln>
                        <a:solidFill>
                          <a:schemeClr val="tx1"/>
                        </a:solidFill>
                        <a:effectLst/>
                        <a:latin typeface="Arial"/>
                        <a:ea typeface="宋体" charset="0"/>
                        <a:cs typeface="Arial"/>
                      </a:endParaRPr>
                    </a:p>
                    <a:p>
                      <a:pPr marL="342900" marR="0" lvl="0" indent="-342900" algn="l" defTabSz="914400" rtl="0" eaLnBrk="0" fontAlgn="base" latinLnBrk="0" hangingPunct="0">
                        <a:lnSpc>
                          <a:spcPct val="100000"/>
                        </a:lnSpc>
                        <a:spcBef>
                          <a:spcPct val="0"/>
                        </a:spcBef>
                        <a:spcAft>
                          <a:spcPct val="0"/>
                        </a:spcAft>
                        <a:buClrTx/>
                        <a:buSzTx/>
                        <a:buFontTx/>
                        <a:buNone/>
                        <a:tabLst>
                          <a:tab pos="-107950" algn="l"/>
                        </a:tabLst>
                      </a:pPr>
                      <a:r>
                        <a:rPr kumimoji="0" lang="en-US" sz="1500" b="1" i="0" u="none" strike="noStrike" cap="none" normalizeH="0" baseline="0" dirty="0">
                          <a:ln>
                            <a:noFill/>
                          </a:ln>
                          <a:solidFill>
                            <a:srgbClr val="800000"/>
                          </a:solidFill>
                          <a:effectLst/>
                          <a:latin typeface="Arial"/>
                          <a:ea typeface="宋体" charset="0"/>
                          <a:cs typeface="Arial"/>
                        </a:rPr>
                        <a:t>Miracles &amp; Demons</a:t>
                      </a:r>
                      <a:endParaRPr kumimoji="0" lang="en-US" sz="1400" b="1" i="0" u="none" strike="noStrike" cap="none" normalizeH="0" baseline="0" dirty="0">
                        <a:ln>
                          <a:noFill/>
                        </a:ln>
                        <a:solidFill>
                          <a:srgbClr val="800000"/>
                        </a:solidFill>
                        <a:effectLst/>
                        <a:latin typeface="Arial"/>
                        <a:ea typeface="宋体" charset="0"/>
                        <a:cs typeface="Arial"/>
                      </a:endParaRP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Healing the </a:t>
                      </a:r>
                      <a:r>
                        <a:rPr kumimoji="0" lang="en-US" sz="1400" b="1" i="0" u="none" strike="noStrike" cap="none" normalizeH="0" baseline="0" dirty="0" err="1">
                          <a:ln>
                            <a:noFill/>
                          </a:ln>
                          <a:solidFill>
                            <a:schemeClr val="tx1"/>
                          </a:solidFill>
                          <a:effectLst/>
                          <a:latin typeface="Arial"/>
                          <a:ea typeface="宋体" charset="0"/>
                          <a:cs typeface="Arial"/>
                        </a:rPr>
                        <a:t>Gerasene</a:t>
                      </a:r>
                      <a:r>
                        <a:rPr kumimoji="0" lang="en-US" sz="1400" b="1" i="0" u="none" strike="noStrike" cap="none" normalizeH="0" baseline="0" dirty="0">
                          <a:ln>
                            <a:noFill/>
                          </a:ln>
                          <a:solidFill>
                            <a:schemeClr val="tx1"/>
                          </a:solidFill>
                          <a:effectLst/>
                          <a:latin typeface="Arial"/>
                          <a:ea typeface="宋体" charset="0"/>
                          <a:cs typeface="Arial"/>
                        </a:rPr>
                        <a:t> Demoniac (Mark 5:1-13)</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Healing a mute demoniac (Matt. 9:32-33)</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Healing a demoniac girl (Mark 7:24-30)</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Healing a demoniac boy (Matt. 17:14-21)</a:t>
                      </a:r>
                    </a:p>
                    <a:p>
                      <a:pPr marL="342900" marR="0" lvl="0" indent="-342900" algn="l" defTabSz="914400" rtl="0" eaLnBrk="0" fontAlgn="base" latinLnBrk="0" hangingPunct="0">
                        <a:lnSpc>
                          <a:spcPct val="100000"/>
                        </a:lnSpc>
                        <a:spcBef>
                          <a:spcPct val="0"/>
                        </a:spcBef>
                        <a:spcAft>
                          <a:spcPct val="0"/>
                        </a:spcAft>
                        <a:buClrTx/>
                        <a:buSzTx/>
                        <a:buFontTx/>
                        <a:buNone/>
                        <a:tabLst>
                          <a:tab pos="-107950" algn="l"/>
                        </a:tabLst>
                      </a:pPr>
                      <a:endParaRPr kumimoji="0" lang="en-US" sz="800" b="1" i="0" u="none" strike="noStrike" cap="none" normalizeH="0" baseline="0" dirty="0">
                        <a:ln>
                          <a:noFill/>
                        </a:ln>
                        <a:solidFill>
                          <a:schemeClr val="tx1"/>
                        </a:solidFill>
                        <a:effectLst/>
                        <a:latin typeface="Arial"/>
                        <a:ea typeface="宋体" charset="0"/>
                        <a:cs typeface="Arial"/>
                      </a:endParaRPr>
                    </a:p>
                    <a:p>
                      <a:pPr marL="342900" marR="0" lvl="0" indent="-342900" algn="l" defTabSz="914400" rtl="0" eaLnBrk="0" fontAlgn="base" latinLnBrk="0" hangingPunct="0">
                        <a:lnSpc>
                          <a:spcPct val="100000"/>
                        </a:lnSpc>
                        <a:spcBef>
                          <a:spcPct val="0"/>
                        </a:spcBef>
                        <a:spcAft>
                          <a:spcPct val="0"/>
                        </a:spcAft>
                        <a:buClrTx/>
                        <a:buSzTx/>
                        <a:buFontTx/>
                        <a:buNone/>
                        <a:tabLst>
                          <a:tab pos="-107950" algn="l"/>
                        </a:tabLst>
                      </a:pPr>
                      <a:r>
                        <a:rPr kumimoji="0" lang="en-US" sz="1500" b="1" i="0" u="none" strike="noStrike" cap="none" normalizeH="0" baseline="0" dirty="0">
                          <a:ln>
                            <a:noFill/>
                          </a:ln>
                          <a:solidFill>
                            <a:srgbClr val="800000"/>
                          </a:solidFill>
                          <a:effectLst/>
                          <a:latin typeface="Arial"/>
                          <a:ea typeface="宋体" charset="0"/>
                          <a:cs typeface="Arial"/>
                        </a:rPr>
                        <a:t>Miracles &amp; Nature</a:t>
                      </a:r>
                      <a:endParaRPr kumimoji="0" lang="en-US" sz="1400" b="1" i="0" u="none" strike="noStrike" cap="none" normalizeH="0" baseline="0" dirty="0">
                        <a:ln>
                          <a:noFill/>
                        </a:ln>
                        <a:solidFill>
                          <a:srgbClr val="800000"/>
                        </a:solidFill>
                        <a:effectLst/>
                        <a:latin typeface="Arial"/>
                        <a:ea typeface="宋体" charset="0"/>
                        <a:cs typeface="Arial"/>
                      </a:endParaRP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Changing water into wine (John 2:1-11)</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Calming the stormy sea (Matt. 8:23-27)</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Feeding 5000 men and their families (Matt. 14:16-21)</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Walking on water (John 6:16-21)</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Catching many fish (John 21:4-11)</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Withering of the fig tree (Matt. 21:18-22)</a:t>
                      </a:r>
                    </a:p>
                  </a:txBody>
                  <a:tcPr marT="45707" marB="45707"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107950" algn="l"/>
                        </a:tabLst>
                      </a:pPr>
                      <a:r>
                        <a:rPr kumimoji="0" lang="en-US" sz="1500" b="1" i="0" u="none" strike="noStrike" cap="none" normalizeH="0" baseline="0" dirty="0">
                          <a:ln>
                            <a:noFill/>
                          </a:ln>
                          <a:solidFill>
                            <a:srgbClr val="800000"/>
                          </a:solidFill>
                          <a:effectLst/>
                          <a:latin typeface="Arial"/>
                          <a:ea typeface="宋体" charset="0"/>
                          <a:cs typeface="Arial"/>
                        </a:rPr>
                        <a:t>Miracles &amp; People</a:t>
                      </a:r>
                      <a:endParaRPr kumimoji="0" lang="en-US" sz="1400" b="1" i="0" u="none" strike="noStrike" cap="none" normalizeH="0" baseline="0" dirty="0">
                        <a:ln>
                          <a:noFill/>
                        </a:ln>
                        <a:solidFill>
                          <a:srgbClr val="800000"/>
                        </a:solidFill>
                        <a:effectLst/>
                        <a:latin typeface="Arial"/>
                        <a:ea typeface="宋体" charset="0"/>
                        <a:cs typeface="Arial"/>
                      </a:endParaRP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Peter raises the disciple Tabitha (Acts 9:36-42)</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Peter heals the lame man at the Temple gate (Acts 3:1-16)</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Ananias cures Saul of his blindness (Acts 9:17-18)</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Ananias &amp; </a:t>
                      </a:r>
                      <a:r>
                        <a:rPr kumimoji="0" lang="en-US" sz="1400" b="1" i="0" u="none" strike="noStrike" cap="none" normalizeH="0" baseline="0" dirty="0" err="1">
                          <a:ln>
                            <a:noFill/>
                          </a:ln>
                          <a:solidFill>
                            <a:schemeClr val="tx1"/>
                          </a:solidFill>
                          <a:effectLst/>
                          <a:latin typeface="Arial"/>
                          <a:ea typeface="宋体" charset="0"/>
                          <a:cs typeface="Arial"/>
                        </a:rPr>
                        <a:t>Sapphira</a:t>
                      </a:r>
                      <a:r>
                        <a:rPr kumimoji="0" lang="en-US" sz="1400" b="1" i="0" u="none" strike="noStrike" cap="none" normalizeH="0" baseline="0" dirty="0">
                          <a:ln>
                            <a:noFill/>
                          </a:ln>
                          <a:solidFill>
                            <a:schemeClr val="tx1"/>
                          </a:solidFill>
                          <a:effectLst/>
                          <a:latin typeface="Arial"/>
                          <a:ea typeface="宋体" charset="0"/>
                          <a:cs typeface="Arial"/>
                        </a:rPr>
                        <a:t> struck dead at Peter</a:t>
                      </a:r>
                      <a:r>
                        <a:rPr kumimoji="0" lang="fr-FR" altLang="ja-JP" sz="1400" b="1" i="0" u="none" strike="noStrike" cap="none" normalizeH="0" baseline="0" dirty="0">
                          <a:ln>
                            <a:noFill/>
                          </a:ln>
                          <a:solidFill>
                            <a:schemeClr val="tx1"/>
                          </a:solidFill>
                          <a:effectLst/>
                          <a:latin typeface="Arial"/>
                          <a:ea typeface="宋体" charset="0"/>
                          <a:cs typeface="Arial"/>
                        </a:rPr>
                        <a:t>'</a:t>
                      </a:r>
                      <a:r>
                        <a:rPr kumimoji="0" lang="en-US" sz="1400" b="1" i="0" u="none" strike="noStrike" cap="none" normalizeH="0" baseline="0" dirty="0">
                          <a:ln>
                            <a:noFill/>
                          </a:ln>
                          <a:solidFill>
                            <a:schemeClr val="tx1"/>
                          </a:solidFill>
                          <a:effectLst/>
                          <a:latin typeface="Arial"/>
                          <a:ea typeface="宋体" charset="0"/>
                          <a:cs typeface="Arial"/>
                        </a:rPr>
                        <a:t>s feet (Acts 4:5-11)</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Peter</a:t>
                      </a:r>
                      <a:r>
                        <a:rPr kumimoji="0" lang="fr-FR" altLang="ja-JP" sz="1400" b="1" i="0" u="none" strike="noStrike" cap="none" normalizeH="0" baseline="0" dirty="0">
                          <a:ln>
                            <a:noFill/>
                          </a:ln>
                          <a:solidFill>
                            <a:schemeClr val="tx1"/>
                          </a:solidFill>
                          <a:effectLst/>
                          <a:latin typeface="Arial"/>
                          <a:ea typeface="宋体" charset="0"/>
                          <a:cs typeface="Arial"/>
                        </a:rPr>
                        <a:t>'</a:t>
                      </a:r>
                      <a:r>
                        <a:rPr kumimoji="0" lang="en-US" sz="1400" b="1" i="0" u="none" strike="noStrike" cap="none" normalizeH="0" baseline="0" dirty="0">
                          <a:ln>
                            <a:noFill/>
                          </a:ln>
                          <a:solidFill>
                            <a:schemeClr val="tx1"/>
                          </a:solidFill>
                          <a:effectLst/>
                          <a:latin typeface="Arial"/>
                          <a:ea typeface="宋体" charset="0"/>
                          <a:cs typeface="Arial"/>
                        </a:rPr>
                        <a:t>s shadow healing people (Acts 5:15)</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Paul</a:t>
                      </a:r>
                      <a:r>
                        <a:rPr kumimoji="0" lang="fr-FR" altLang="ja-JP" sz="1400" b="1" i="0" u="none" strike="noStrike" cap="none" normalizeH="0" baseline="0" dirty="0">
                          <a:ln>
                            <a:noFill/>
                          </a:ln>
                          <a:solidFill>
                            <a:schemeClr val="tx1"/>
                          </a:solidFill>
                          <a:effectLst/>
                          <a:latin typeface="Arial"/>
                          <a:ea typeface="宋体" charset="0"/>
                          <a:cs typeface="Arial"/>
                        </a:rPr>
                        <a:t>'</a:t>
                      </a:r>
                      <a:r>
                        <a:rPr kumimoji="0" lang="en-US" sz="1400" b="1" i="0" u="none" strike="noStrike" cap="none" normalizeH="0" baseline="0" dirty="0">
                          <a:ln>
                            <a:noFill/>
                          </a:ln>
                          <a:solidFill>
                            <a:schemeClr val="tx1"/>
                          </a:solidFill>
                          <a:effectLst/>
                          <a:latin typeface="Arial"/>
                          <a:ea typeface="宋体" charset="0"/>
                          <a:cs typeface="Arial"/>
                        </a:rPr>
                        <a:t>s handkerchief heals people (Acts 19:11-12)</a:t>
                      </a:r>
                    </a:p>
                    <a:p>
                      <a:pPr marL="342900" marR="0" lvl="0" indent="-342900" algn="l" defTabSz="914400" rtl="0" eaLnBrk="0" fontAlgn="base" latinLnBrk="0" hangingPunct="0">
                        <a:lnSpc>
                          <a:spcPct val="100000"/>
                        </a:lnSpc>
                        <a:spcBef>
                          <a:spcPct val="0"/>
                        </a:spcBef>
                        <a:spcAft>
                          <a:spcPct val="0"/>
                        </a:spcAft>
                        <a:buClrTx/>
                        <a:buSzTx/>
                        <a:buFontTx/>
                        <a:buNone/>
                        <a:tabLst>
                          <a:tab pos="-107950" algn="l"/>
                        </a:tabLst>
                      </a:pPr>
                      <a:endParaRPr kumimoji="0" lang="en-US" sz="800" b="1" i="0" u="none" strike="noStrike" cap="none" normalizeH="0" baseline="0" dirty="0">
                        <a:ln>
                          <a:noFill/>
                        </a:ln>
                        <a:solidFill>
                          <a:schemeClr val="tx1"/>
                        </a:solidFill>
                        <a:effectLst/>
                        <a:latin typeface="Arial"/>
                        <a:ea typeface="宋体" charset="0"/>
                        <a:cs typeface="Arial"/>
                      </a:endParaRPr>
                    </a:p>
                    <a:p>
                      <a:pPr marL="342900" marR="0" lvl="0" indent="-342900" algn="l" defTabSz="914400" rtl="0" eaLnBrk="0" fontAlgn="base" latinLnBrk="0" hangingPunct="0">
                        <a:lnSpc>
                          <a:spcPct val="100000"/>
                        </a:lnSpc>
                        <a:spcBef>
                          <a:spcPct val="0"/>
                        </a:spcBef>
                        <a:spcAft>
                          <a:spcPct val="0"/>
                        </a:spcAft>
                        <a:buClrTx/>
                        <a:buSzTx/>
                        <a:buFontTx/>
                        <a:buNone/>
                        <a:tabLst>
                          <a:tab pos="-107950" algn="l"/>
                        </a:tabLst>
                      </a:pPr>
                      <a:r>
                        <a:rPr kumimoji="0" lang="en-US" sz="1500" b="1" i="0" u="none" strike="noStrike" cap="none" normalizeH="0" baseline="0" dirty="0">
                          <a:ln>
                            <a:noFill/>
                          </a:ln>
                          <a:solidFill>
                            <a:srgbClr val="800000"/>
                          </a:solidFill>
                          <a:effectLst/>
                          <a:latin typeface="Arial"/>
                          <a:ea typeface="宋体" charset="0"/>
                          <a:cs typeface="Arial"/>
                        </a:rPr>
                        <a:t>Miracles &amp; Demons</a:t>
                      </a:r>
                      <a:endParaRPr kumimoji="0" lang="en-US" sz="1400" b="1" i="0" u="none" strike="noStrike" cap="none" normalizeH="0" baseline="0" dirty="0">
                        <a:ln>
                          <a:noFill/>
                        </a:ln>
                        <a:solidFill>
                          <a:srgbClr val="800000"/>
                        </a:solidFill>
                        <a:effectLst/>
                        <a:latin typeface="Arial"/>
                        <a:ea typeface="宋体" charset="0"/>
                        <a:cs typeface="Arial"/>
                      </a:endParaRP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Paul exorcises girl possessed of divining spirit </a:t>
                      </a:r>
                      <a:br>
                        <a:rPr kumimoji="0" lang="en-US" sz="1400" b="1" i="0" u="none" strike="noStrike" cap="none" normalizeH="0" baseline="0" dirty="0">
                          <a:ln>
                            <a:noFill/>
                          </a:ln>
                          <a:solidFill>
                            <a:schemeClr val="tx1"/>
                          </a:solidFill>
                          <a:effectLst/>
                          <a:latin typeface="Arial"/>
                          <a:ea typeface="宋体" charset="0"/>
                          <a:cs typeface="Arial"/>
                        </a:rPr>
                      </a:br>
                      <a:r>
                        <a:rPr kumimoji="0" lang="en-US" sz="1400" b="1" i="0" u="none" strike="noStrike" cap="none" normalizeH="0" baseline="0" dirty="0">
                          <a:ln>
                            <a:noFill/>
                          </a:ln>
                          <a:solidFill>
                            <a:schemeClr val="tx1"/>
                          </a:solidFill>
                          <a:effectLst/>
                          <a:latin typeface="Arial"/>
                          <a:ea typeface="宋体" charset="0"/>
                          <a:cs typeface="Arial"/>
                        </a:rPr>
                        <a:t>(Acts 16:16-18)</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Apostles healing unclean spirits (Acts 5:16)</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Paul</a:t>
                      </a:r>
                      <a:r>
                        <a:rPr kumimoji="0" lang="fr-FR" altLang="ja-JP" sz="1400" b="1" i="0" u="none" strike="noStrike" cap="none" normalizeH="0" baseline="0" dirty="0">
                          <a:ln>
                            <a:noFill/>
                          </a:ln>
                          <a:solidFill>
                            <a:schemeClr val="tx1"/>
                          </a:solidFill>
                          <a:effectLst/>
                          <a:latin typeface="Arial"/>
                          <a:ea typeface="宋体" charset="0"/>
                          <a:cs typeface="Arial"/>
                        </a:rPr>
                        <a:t>'</a:t>
                      </a:r>
                      <a:r>
                        <a:rPr kumimoji="0" lang="en-US" sz="1400" b="1" i="0" u="none" strike="noStrike" cap="none" normalizeH="0" baseline="0" dirty="0">
                          <a:ln>
                            <a:noFill/>
                          </a:ln>
                          <a:solidFill>
                            <a:schemeClr val="tx1"/>
                          </a:solidFill>
                          <a:effectLst/>
                          <a:latin typeface="Arial"/>
                          <a:ea typeface="宋体" charset="0"/>
                          <a:cs typeface="Arial"/>
                        </a:rPr>
                        <a:t>s handkerchief casts evil spirits out </a:t>
                      </a:r>
                      <a:br>
                        <a:rPr kumimoji="0" lang="en-US" sz="1400" b="1" i="0" u="none" strike="noStrike" cap="none" normalizeH="0" baseline="0" dirty="0">
                          <a:ln>
                            <a:noFill/>
                          </a:ln>
                          <a:solidFill>
                            <a:schemeClr val="tx1"/>
                          </a:solidFill>
                          <a:effectLst/>
                          <a:latin typeface="Arial"/>
                          <a:ea typeface="宋体" charset="0"/>
                          <a:cs typeface="Arial"/>
                        </a:rPr>
                      </a:br>
                      <a:r>
                        <a:rPr kumimoji="0" lang="en-US" sz="1400" b="1" i="0" u="none" strike="noStrike" cap="none" normalizeH="0" baseline="0" dirty="0">
                          <a:ln>
                            <a:noFill/>
                          </a:ln>
                          <a:solidFill>
                            <a:schemeClr val="tx1"/>
                          </a:solidFill>
                          <a:effectLst/>
                          <a:latin typeface="Arial"/>
                          <a:ea typeface="宋体" charset="0"/>
                          <a:cs typeface="Arial"/>
                        </a:rPr>
                        <a:t>(Acts 19:11-12)</a:t>
                      </a:r>
                    </a:p>
                    <a:p>
                      <a:pPr marL="342900" marR="0" lvl="0" indent="-342900" algn="l" defTabSz="914400" rtl="0" eaLnBrk="0" fontAlgn="base" latinLnBrk="0" hangingPunct="0">
                        <a:lnSpc>
                          <a:spcPct val="100000"/>
                        </a:lnSpc>
                        <a:spcBef>
                          <a:spcPct val="0"/>
                        </a:spcBef>
                        <a:spcAft>
                          <a:spcPct val="0"/>
                        </a:spcAft>
                        <a:buClrTx/>
                        <a:buSzTx/>
                        <a:buFontTx/>
                        <a:buNone/>
                        <a:tabLst>
                          <a:tab pos="-107950" algn="l"/>
                        </a:tabLst>
                      </a:pPr>
                      <a:endParaRPr kumimoji="0" lang="en-US" sz="800" b="1" i="0" u="none" strike="noStrike" cap="none" normalizeH="0" baseline="0" dirty="0">
                        <a:ln>
                          <a:noFill/>
                        </a:ln>
                        <a:solidFill>
                          <a:schemeClr val="tx1"/>
                        </a:solidFill>
                        <a:effectLst/>
                        <a:latin typeface="Arial"/>
                        <a:ea typeface="宋体" charset="0"/>
                        <a:cs typeface="Arial"/>
                      </a:endParaRPr>
                    </a:p>
                    <a:p>
                      <a:pPr marL="342900" marR="0" lvl="0" indent="-342900" algn="l" defTabSz="914400" rtl="0" eaLnBrk="0" fontAlgn="base" latinLnBrk="0" hangingPunct="0">
                        <a:lnSpc>
                          <a:spcPct val="100000"/>
                        </a:lnSpc>
                        <a:spcBef>
                          <a:spcPct val="0"/>
                        </a:spcBef>
                        <a:spcAft>
                          <a:spcPct val="0"/>
                        </a:spcAft>
                        <a:buClrTx/>
                        <a:buSzTx/>
                        <a:buFontTx/>
                        <a:buNone/>
                        <a:tabLst>
                          <a:tab pos="-107950" algn="l"/>
                        </a:tabLst>
                      </a:pPr>
                      <a:r>
                        <a:rPr kumimoji="0" lang="en-US" sz="1500" b="1" i="0" u="none" strike="noStrike" cap="none" normalizeH="0" baseline="0" dirty="0">
                          <a:ln>
                            <a:noFill/>
                          </a:ln>
                          <a:solidFill>
                            <a:srgbClr val="800000"/>
                          </a:solidFill>
                          <a:effectLst/>
                          <a:latin typeface="Arial"/>
                          <a:ea typeface="宋体" charset="0"/>
                          <a:cs typeface="Arial"/>
                        </a:rPr>
                        <a:t>Miracles &amp; Nature</a:t>
                      </a:r>
                      <a:endParaRPr kumimoji="0" lang="en-US" sz="1400" b="1" i="0" u="none" strike="noStrike" cap="none" normalizeH="0" baseline="0" dirty="0">
                        <a:ln>
                          <a:noFill/>
                        </a:ln>
                        <a:solidFill>
                          <a:srgbClr val="800000"/>
                        </a:solidFill>
                        <a:effectLst/>
                        <a:latin typeface="Arial"/>
                        <a:ea typeface="宋体" charset="0"/>
                        <a:cs typeface="Arial"/>
                      </a:endParaRPr>
                    </a:p>
                    <a:p>
                      <a:pPr marL="342900" marR="0" lvl="0" indent="-342900" algn="l" defTabSz="914400" rtl="0" eaLnBrk="0" fontAlgn="base" latinLnBrk="0" hangingPunct="0">
                        <a:lnSpc>
                          <a:spcPct val="100000"/>
                        </a:lnSpc>
                        <a:spcBef>
                          <a:spcPct val="0"/>
                        </a:spcBef>
                        <a:spcAft>
                          <a:spcPct val="0"/>
                        </a:spcAft>
                        <a:buClrTx/>
                        <a:buSzTx/>
                        <a:buFontTx/>
                        <a:buNone/>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NIL</a:t>
                      </a:r>
                    </a:p>
                  </a:txBody>
                  <a:tcPr marT="45707" marB="45707"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66600" name="Text Box 4"/>
          <p:cNvSpPr txBox="1">
            <a:spLocks noChangeArrowheads="1"/>
          </p:cNvSpPr>
          <p:nvPr/>
        </p:nvSpPr>
        <p:spPr bwMode="auto">
          <a:xfrm>
            <a:off x="8543925" y="45085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36</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2"/>
          <p:cNvSpPr>
            <a:spLocks noGrp="1" noChangeArrowheads="1"/>
          </p:cNvSpPr>
          <p:nvPr>
            <p:ph type="title" idx="4294967295"/>
          </p:nvPr>
        </p:nvSpPr>
        <p:spPr>
          <a:xfrm>
            <a:off x="914400" y="1066800"/>
            <a:ext cx="6781800" cy="2362200"/>
          </a:xfrm>
        </p:spPr>
        <p:txBody>
          <a:bodyPr/>
          <a:lstStyle/>
          <a:p>
            <a:pPr eaLnBrk="1" hangingPunct="1"/>
            <a:r>
              <a:rPr lang="en-US" sz="6600">
                <a:latin typeface="Arial Black" charset="0"/>
              </a:rPr>
              <a:t>3 Viewpoints</a:t>
            </a:r>
          </a:p>
        </p:txBody>
      </p:sp>
      <p:sp>
        <p:nvSpPr>
          <p:cNvPr id="367618" name="Text Box 4"/>
          <p:cNvSpPr txBox="1">
            <a:spLocks noChangeArrowheads="1"/>
          </p:cNvSpPr>
          <p:nvPr/>
        </p:nvSpPr>
        <p:spPr bwMode="auto">
          <a:xfrm>
            <a:off x="8543925" y="4508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14</a:t>
            </a:r>
          </a:p>
        </p:txBody>
      </p:sp>
    </p:spTree>
  </p:cSld>
  <p:clrMapOvr>
    <a:masterClrMapping/>
  </p:clrMapOvr>
  <p:transition>
    <p:comb/>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2"/>
          <p:cNvSpPr>
            <a:spLocks noGrp="1" noChangeArrowheads="1"/>
          </p:cNvSpPr>
          <p:nvPr>
            <p:ph type="title" idx="4294967295"/>
          </p:nvPr>
        </p:nvSpPr>
        <p:spPr/>
        <p:txBody>
          <a:bodyPr/>
          <a:lstStyle/>
          <a:p>
            <a:pPr eaLnBrk="1" hangingPunct="1"/>
            <a:r>
              <a:rPr lang="en-US">
                <a:latin typeface="Arial Black" charset="0"/>
              </a:rPr>
              <a:t>3 Viewpoints</a:t>
            </a:r>
          </a:p>
        </p:txBody>
      </p:sp>
      <p:sp>
        <p:nvSpPr>
          <p:cNvPr id="52227" name="Rectangle 3"/>
          <p:cNvSpPr>
            <a:spLocks noGrp="1" noChangeArrowheads="1"/>
          </p:cNvSpPr>
          <p:nvPr>
            <p:ph type="body" idx="4294967295"/>
          </p:nvPr>
        </p:nvSpPr>
        <p:spPr>
          <a:xfrm>
            <a:off x="457200" y="1066800"/>
            <a:ext cx="7239000" cy="5059363"/>
          </a:xfrm>
        </p:spPr>
        <p:txBody>
          <a:bodyPr/>
          <a:lstStyle/>
          <a:p>
            <a:pPr marL="457200" indent="-457200" eaLnBrk="1" hangingPunct="1">
              <a:buFont typeface="+mj-lt"/>
              <a:buAutoNum type="arabicPeriod"/>
              <a:defRPr/>
            </a:pPr>
            <a:r>
              <a:rPr lang="en-US" sz="2400" u="sng" dirty="0">
                <a:latin typeface="Arial" charset="0"/>
                <a:cs typeface="Arial" charset="0"/>
              </a:rPr>
              <a:t>CESSATIONIST</a:t>
            </a:r>
            <a:r>
              <a:rPr lang="en-US" sz="2400" b="0" dirty="0">
                <a:latin typeface="Arial" charset="0"/>
                <a:cs typeface="Arial" charset="0"/>
              </a:rPr>
              <a:t> Some gifts were temporary and some permanent (View held by Reformed &amp; Dispensationalists)</a:t>
            </a:r>
          </a:p>
          <a:p>
            <a:pPr eaLnBrk="1" hangingPunct="1">
              <a:defRPr/>
            </a:pPr>
            <a:r>
              <a:rPr lang="en-US" sz="2400" dirty="0">
                <a:latin typeface="Arial" charset="0"/>
                <a:cs typeface="Arial" charset="0"/>
              </a:rPr>
              <a:t>Position</a:t>
            </a:r>
            <a:r>
              <a:rPr lang="en-US" sz="2400" b="0" dirty="0">
                <a:latin typeface="Arial" charset="0"/>
                <a:cs typeface="Arial" charset="0"/>
              </a:rPr>
              <a:t>: No miraculous gifts of the Holy Spirit exist today. Gifts such as prophecy, healing, miracles and tongues were confined to 1</a:t>
            </a:r>
            <a:r>
              <a:rPr lang="en-US" sz="2400" b="0" baseline="30000" dirty="0">
                <a:latin typeface="Arial" charset="0"/>
                <a:cs typeface="Arial" charset="0"/>
              </a:rPr>
              <a:t>st</a:t>
            </a:r>
            <a:r>
              <a:rPr lang="en-US" sz="2400" b="0" dirty="0">
                <a:latin typeface="Arial" charset="0"/>
                <a:cs typeface="Arial" charset="0"/>
              </a:rPr>
              <a:t> century, a time when the apostles were establishing churches and the NT was not yet complete.</a:t>
            </a:r>
          </a:p>
          <a:p>
            <a:pPr algn="r" eaLnBrk="1" hangingPunct="1">
              <a:buFontTx/>
              <a:buNone/>
              <a:defRPr/>
            </a:pPr>
            <a:endParaRPr lang="en-US" sz="1800" b="0" dirty="0">
              <a:latin typeface="Arial" charset="0"/>
              <a:cs typeface="Arial" charset="0"/>
            </a:endParaRPr>
          </a:p>
          <a:p>
            <a:pPr algn="r" eaLnBrk="1" hangingPunct="1">
              <a:buFontTx/>
              <a:buNone/>
              <a:defRPr/>
            </a:pPr>
            <a:r>
              <a:rPr lang="en-US" sz="2000" dirty="0">
                <a:latin typeface="Arial" charset="0"/>
                <a:cs typeface="Arial" charset="0"/>
              </a:rPr>
              <a:t>Wayne </a:t>
            </a:r>
            <a:r>
              <a:rPr lang="en-US" sz="2000" dirty="0" err="1">
                <a:latin typeface="Arial" charset="0"/>
                <a:cs typeface="Arial" charset="0"/>
              </a:rPr>
              <a:t>Grudem</a:t>
            </a:r>
            <a:r>
              <a:rPr lang="en-US" sz="2000" dirty="0">
                <a:latin typeface="Arial" charset="0"/>
                <a:cs typeface="Arial" charset="0"/>
              </a:rPr>
              <a:t>, </a:t>
            </a:r>
            <a:r>
              <a:rPr lang="en-US" sz="2000" i="1" dirty="0">
                <a:latin typeface="Arial" charset="0"/>
                <a:cs typeface="Arial" charset="0"/>
              </a:rPr>
              <a:t>et al</a:t>
            </a:r>
            <a:r>
              <a:rPr lang="en-US" sz="2000" dirty="0">
                <a:latin typeface="Arial" charset="0"/>
                <a:cs typeface="Arial" charset="0"/>
              </a:rPr>
              <a:t>,</a:t>
            </a:r>
            <a:r>
              <a:rPr lang="en-US" sz="2000" i="1" dirty="0">
                <a:latin typeface="Arial" charset="0"/>
                <a:cs typeface="Arial" charset="0"/>
              </a:rPr>
              <a:t> Are Miraculous Gifts for Today? </a:t>
            </a:r>
            <a:br>
              <a:rPr lang="en-US" sz="2000" i="1" dirty="0">
                <a:latin typeface="Arial" charset="0"/>
                <a:cs typeface="Arial" charset="0"/>
              </a:rPr>
            </a:br>
            <a:r>
              <a:rPr lang="en-US" sz="2000" i="1" dirty="0">
                <a:latin typeface="Arial" charset="0"/>
                <a:cs typeface="Arial" charset="0"/>
              </a:rPr>
              <a:t>– Four Views</a:t>
            </a:r>
            <a:r>
              <a:rPr lang="en-US" sz="2000" dirty="0">
                <a:latin typeface="Arial" charset="0"/>
                <a:cs typeface="Arial" charset="0"/>
              </a:rPr>
              <a:t> (Grand Rapids, MI: Zondervan, 1996), 10.</a:t>
            </a:r>
          </a:p>
        </p:txBody>
      </p:sp>
      <p:sp>
        <p:nvSpPr>
          <p:cNvPr id="368643" name="Text Box 4"/>
          <p:cNvSpPr txBox="1">
            <a:spLocks noChangeArrowheads="1"/>
          </p:cNvSpPr>
          <p:nvPr/>
        </p:nvSpPr>
        <p:spPr bwMode="auto">
          <a:xfrm>
            <a:off x="8543925" y="4508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fade">
                                      <p:cBhvr>
                                        <p:cTn id="7" dur="500"/>
                                        <p:tgtEl>
                                          <p:spTgt spid="522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227">
                                            <p:txEl>
                                              <p:pRg st="1" end="1"/>
                                            </p:txEl>
                                          </p:spTgt>
                                        </p:tgtEl>
                                        <p:attrNameLst>
                                          <p:attrName>style.visibility</p:attrName>
                                        </p:attrNameLst>
                                      </p:cBhvr>
                                      <p:to>
                                        <p:strVal val="visible"/>
                                      </p:to>
                                    </p:set>
                                    <p:animEffect transition="in" filter="fade">
                                      <p:cBhvr>
                                        <p:cTn id="12" dur="500"/>
                                        <p:tgtEl>
                                          <p:spTgt spid="5222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2227">
                                            <p:txEl>
                                              <p:pRg st="3" end="3"/>
                                            </p:txEl>
                                          </p:spTgt>
                                        </p:tgtEl>
                                        <p:attrNameLst>
                                          <p:attrName>style.visibility</p:attrName>
                                        </p:attrNameLst>
                                      </p:cBhvr>
                                      <p:to>
                                        <p:strVal val="visible"/>
                                      </p:to>
                                    </p:set>
                                    <p:animEffect transition="in" filter="fade">
                                      <p:cBhvr>
                                        <p:cTn id="15" dur="500"/>
                                        <p:tgtEl>
                                          <p:spTgt spid="522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2"/>
          <p:cNvSpPr>
            <a:spLocks noGrp="1" noChangeArrowheads="1"/>
          </p:cNvSpPr>
          <p:nvPr>
            <p:ph type="body" idx="1"/>
          </p:nvPr>
        </p:nvSpPr>
        <p:spPr>
          <a:xfrm>
            <a:off x="533400" y="1524000"/>
            <a:ext cx="7467600" cy="685800"/>
          </a:xfrm>
        </p:spPr>
        <p:txBody>
          <a:bodyPr/>
          <a:lstStyle/>
          <a:p>
            <a:pPr eaLnBrk="1" hangingPunct="1"/>
            <a:r>
              <a:rPr kumimoji="0" lang="en-US">
                <a:latin typeface="Helvetica" charset="0"/>
                <a:ea typeface="ＭＳ Ｐゴシック" charset="0"/>
                <a:cs typeface="ＭＳ Ｐゴシック" charset="0"/>
              </a:rPr>
              <a:t>Some say no miracles occur today</a:t>
            </a:r>
          </a:p>
        </p:txBody>
      </p:sp>
      <p:sp>
        <p:nvSpPr>
          <p:cNvPr id="369666" name="Rectangle 3"/>
          <p:cNvSpPr>
            <a:spLocks noGrp="1" noChangeArrowheads="1"/>
          </p:cNvSpPr>
          <p:nvPr>
            <p:ph type="title"/>
          </p:nvPr>
        </p:nvSpPr>
        <p:spPr>
          <a:xfrm>
            <a:off x="685800" y="152400"/>
            <a:ext cx="7772400" cy="1143000"/>
          </a:xfrm>
        </p:spPr>
        <p:txBody>
          <a:bodyPr/>
          <a:lstStyle/>
          <a:p>
            <a:pPr eaLnBrk="1" hangingPunct="1"/>
            <a:r>
              <a:rPr kumimoji="0" lang="en-US">
                <a:latin typeface="Helvetica" charset="0"/>
                <a:ea typeface="ＭＳ Ｐゴシック" charset="0"/>
                <a:cs typeface="ＭＳ Ｐゴシック" charset="0"/>
              </a:rPr>
              <a:t>Do miracles happen today?</a:t>
            </a:r>
          </a:p>
        </p:txBody>
      </p:sp>
      <p:pic>
        <p:nvPicPr>
          <p:cNvPr id="14340" name="Picture 4" descr="MiraclesExtinc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72751">
            <a:off x="1143000" y="2095500"/>
            <a:ext cx="7132638" cy="952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8" name="Text Box 5"/>
          <p:cNvSpPr txBox="1">
            <a:spLocks noChangeArrowheads="1"/>
          </p:cNvSpPr>
          <p:nvPr/>
        </p:nvSpPr>
        <p:spPr bwMode="auto">
          <a:xfrm>
            <a:off x="8534400"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dissolve">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Grp="1" noChangeArrowheads="1"/>
          </p:cNvSpPr>
          <p:nvPr>
            <p:ph type="title" idx="4294967295"/>
          </p:nvPr>
        </p:nvSpPr>
        <p:spPr/>
        <p:txBody>
          <a:bodyPr/>
          <a:lstStyle/>
          <a:p>
            <a:pPr eaLnBrk="1" hangingPunct="1"/>
            <a:r>
              <a:rPr lang="en-US">
                <a:latin typeface="Arial Black" charset="0"/>
              </a:rPr>
              <a:t>3 Viewpoints</a:t>
            </a:r>
          </a:p>
        </p:txBody>
      </p:sp>
      <p:sp>
        <p:nvSpPr>
          <p:cNvPr id="39939" name="Rectangle 3"/>
          <p:cNvSpPr>
            <a:spLocks noGrp="1" noChangeArrowheads="1"/>
          </p:cNvSpPr>
          <p:nvPr>
            <p:ph type="body" idx="4294967295"/>
          </p:nvPr>
        </p:nvSpPr>
        <p:spPr>
          <a:xfrm>
            <a:off x="457200" y="1066800"/>
            <a:ext cx="7086600" cy="3657600"/>
          </a:xfrm>
        </p:spPr>
        <p:txBody>
          <a:bodyPr/>
          <a:lstStyle/>
          <a:p>
            <a:pPr marL="457200" indent="-457200" eaLnBrk="1" hangingPunct="1">
              <a:buFont typeface="+mj-lt"/>
              <a:buAutoNum type="arabicPeriod" startAt="2"/>
              <a:defRPr/>
            </a:pPr>
            <a:r>
              <a:rPr lang="en-US" sz="2400" u="sng" dirty="0">
                <a:latin typeface="Arial" charset="0"/>
                <a:cs typeface="Arial" charset="0"/>
              </a:rPr>
              <a:t>OPEN BUT CAUTIOUS</a:t>
            </a:r>
            <a:r>
              <a:rPr lang="en-US" sz="2400" b="0" dirty="0">
                <a:latin typeface="Arial" charset="0"/>
                <a:cs typeface="Arial" charset="0"/>
              </a:rPr>
              <a:t> View held across segments of evangelicals</a:t>
            </a:r>
          </a:p>
          <a:p>
            <a:pPr eaLnBrk="1" hangingPunct="1">
              <a:defRPr/>
            </a:pPr>
            <a:r>
              <a:rPr lang="en-US" sz="2400" dirty="0">
                <a:latin typeface="Arial" charset="0"/>
                <a:cs typeface="Arial" charset="0"/>
              </a:rPr>
              <a:t>Position</a:t>
            </a:r>
            <a:r>
              <a:rPr lang="en-US" sz="2400" b="0" dirty="0">
                <a:latin typeface="Arial" charset="0"/>
                <a:cs typeface="Arial" charset="0"/>
              </a:rPr>
              <a:t>: Open to the possibility of miraculous gifts today but cautious because of the abuses seen in the groups that practice them.</a:t>
            </a:r>
          </a:p>
          <a:p>
            <a:pPr algn="r" eaLnBrk="1" hangingPunct="1">
              <a:buFontTx/>
              <a:buNone/>
              <a:defRPr/>
            </a:pPr>
            <a:endParaRPr lang="en-US" sz="1800" b="0" dirty="0">
              <a:latin typeface="Arial" charset="0"/>
              <a:cs typeface="Arial" charset="0"/>
            </a:endParaRPr>
          </a:p>
          <a:p>
            <a:pPr algn="r" eaLnBrk="1" hangingPunct="1">
              <a:buFontTx/>
              <a:buNone/>
              <a:defRPr/>
            </a:pPr>
            <a:endParaRPr lang="en-US" sz="2400" b="0" dirty="0">
              <a:latin typeface="Arial" charset="0"/>
              <a:cs typeface="Arial" charset="0"/>
            </a:endParaRPr>
          </a:p>
          <a:p>
            <a:pPr algn="r" eaLnBrk="1" hangingPunct="1">
              <a:buFontTx/>
              <a:buNone/>
              <a:defRPr/>
            </a:pPr>
            <a:r>
              <a:rPr lang="en-US" sz="1800" dirty="0">
                <a:latin typeface="Arial" charset="0"/>
                <a:cs typeface="Arial" charset="0"/>
              </a:rPr>
              <a:t>Wayne </a:t>
            </a:r>
            <a:r>
              <a:rPr lang="en-US" sz="1800" dirty="0" err="1">
                <a:latin typeface="Arial" charset="0"/>
                <a:cs typeface="Arial" charset="0"/>
              </a:rPr>
              <a:t>Grudem</a:t>
            </a:r>
            <a:r>
              <a:rPr lang="en-US" sz="1800" dirty="0">
                <a:latin typeface="Arial" charset="0"/>
                <a:cs typeface="Arial" charset="0"/>
              </a:rPr>
              <a:t>, </a:t>
            </a:r>
            <a:r>
              <a:rPr lang="en-US" sz="1800" i="1" dirty="0">
                <a:latin typeface="Arial" charset="0"/>
                <a:cs typeface="Arial" charset="0"/>
              </a:rPr>
              <a:t>et al</a:t>
            </a:r>
            <a:r>
              <a:rPr lang="en-US" sz="1800" dirty="0">
                <a:latin typeface="Arial" charset="0"/>
                <a:cs typeface="Arial" charset="0"/>
              </a:rPr>
              <a:t>,</a:t>
            </a:r>
            <a:r>
              <a:rPr lang="en-US" sz="1800" i="1" dirty="0">
                <a:latin typeface="Arial" charset="0"/>
                <a:cs typeface="Arial" charset="0"/>
              </a:rPr>
              <a:t> Are Miraculous Gifts for Today? </a:t>
            </a:r>
            <a:br>
              <a:rPr lang="en-US" sz="1800" i="1" dirty="0">
                <a:latin typeface="Arial" charset="0"/>
                <a:cs typeface="Arial" charset="0"/>
              </a:rPr>
            </a:br>
            <a:r>
              <a:rPr lang="en-US" sz="1800" i="1" dirty="0">
                <a:latin typeface="Arial" charset="0"/>
                <a:cs typeface="Arial" charset="0"/>
              </a:rPr>
              <a:t>– Four Views</a:t>
            </a:r>
            <a:r>
              <a:rPr lang="en-US" sz="1800" dirty="0">
                <a:latin typeface="Arial" charset="0"/>
                <a:cs typeface="Arial" charset="0"/>
              </a:rPr>
              <a:t> (Grand Rapids, MI: Zondervan, 1996), 12-13</a:t>
            </a:r>
            <a:endParaRPr lang="en-US" sz="1800" b="0"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fade">
                                      <p:cBhvr>
                                        <p:cTn id="7" dur="500"/>
                                        <p:tgtEl>
                                          <p:spTgt spid="39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939">
                                            <p:txEl>
                                              <p:pRg st="1" end="1"/>
                                            </p:txEl>
                                          </p:spTgt>
                                        </p:tgtEl>
                                        <p:attrNameLst>
                                          <p:attrName>style.visibility</p:attrName>
                                        </p:attrNameLst>
                                      </p:cBhvr>
                                      <p:to>
                                        <p:strVal val="visible"/>
                                      </p:to>
                                    </p:set>
                                    <p:animEffect transition="in" filter="fade">
                                      <p:cBhvr>
                                        <p:cTn id="12" dur="500"/>
                                        <p:tgtEl>
                                          <p:spTgt spid="39939">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9939">
                                            <p:txEl>
                                              <p:pRg st="4" end="4"/>
                                            </p:txEl>
                                          </p:spTgt>
                                        </p:tgtEl>
                                        <p:attrNameLst>
                                          <p:attrName>style.visibility</p:attrName>
                                        </p:attrNameLst>
                                      </p:cBhvr>
                                      <p:to>
                                        <p:strVal val="visible"/>
                                      </p:to>
                                    </p:set>
                                    <p:animEffect transition="in" filter="fade">
                                      <p:cBhvr>
                                        <p:cTn id="15" dur="500"/>
                                        <p:tgtEl>
                                          <p:spTgt spid="399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p:cNvSpPr>
            <a:spLocks noGrp="1" noChangeArrowheads="1"/>
          </p:cNvSpPr>
          <p:nvPr>
            <p:ph type="body" idx="1"/>
          </p:nvPr>
        </p:nvSpPr>
        <p:spPr>
          <a:xfrm>
            <a:off x="533400" y="1524000"/>
            <a:ext cx="3200400" cy="3776663"/>
          </a:xfrm>
        </p:spPr>
        <p:txBody>
          <a:bodyPr/>
          <a:lstStyle/>
          <a:p>
            <a:pPr eaLnBrk="1" hangingPunct="1"/>
            <a:r>
              <a:rPr kumimoji="0" lang="en-US">
                <a:latin typeface="Helvetica" charset="0"/>
                <a:ea typeface="ＭＳ Ｐゴシック" charset="0"/>
                <a:cs typeface="ＭＳ Ｐゴシック" charset="0"/>
              </a:rPr>
              <a:t>Some say no</a:t>
            </a:r>
          </a:p>
          <a:p>
            <a:pPr eaLnBrk="1" hangingPunct="1"/>
            <a:r>
              <a:rPr kumimoji="0" lang="en-US">
                <a:latin typeface="Helvetica" charset="0"/>
                <a:ea typeface="ＭＳ Ｐゴシック" charset="0"/>
                <a:cs typeface="ＭＳ Ｐゴシック" charset="0"/>
              </a:rPr>
              <a:t>Others are open but cautious</a:t>
            </a:r>
          </a:p>
          <a:p>
            <a:pPr eaLnBrk="1" hangingPunct="1"/>
            <a:r>
              <a:rPr kumimoji="0" lang="en-US">
                <a:latin typeface="Helvetica" charset="0"/>
                <a:ea typeface="ＭＳ Ｐゴシック" charset="0"/>
                <a:cs typeface="ＭＳ Ｐゴシック" charset="0"/>
              </a:rPr>
              <a:t>Still others believe the gift exists</a:t>
            </a:r>
          </a:p>
        </p:txBody>
      </p:sp>
      <p:pic>
        <p:nvPicPr>
          <p:cNvPr id="16387" name="Picture 3" descr="Benny Hinn"/>
          <p:cNvPicPr>
            <a:picLocks noChangeAspect="1" noChangeArrowheads="1"/>
          </p:cNvPicPr>
          <p:nvPr/>
        </p:nvPicPr>
        <p:blipFill>
          <a:blip r:embed="rId3" cstate="screen">
            <a:extLst>
              <a:ext uri="{28A0092B-C50C-407E-A947-70E740481C1C}">
                <a14:useLocalDpi xmlns:a14="http://schemas.microsoft.com/office/drawing/2010/main"/>
              </a:ext>
            </a:extLst>
          </a:blip>
          <a:srcRect t="16275"/>
          <a:stretch>
            <a:fillRect/>
          </a:stretch>
        </p:blipFill>
        <p:spPr bwMode="auto">
          <a:xfrm>
            <a:off x="3708400" y="1143000"/>
            <a:ext cx="5435600" cy="588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2739" name="Rectangle 4"/>
          <p:cNvSpPr>
            <a:spLocks noGrp="1" noChangeArrowheads="1"/>
          </p:cNvSpPr>
          <p:nvPr>
            <p:ph type="title"/>
          </p:nvPr>
        </p:nvSpPr>
        <p:spPr>
          <a:xfrm>
            <a:off x="685800" y="152400"/>
            <a:ext cx="7772400" cy="1143000"/>
          </a:xfrm>
        </p:spPr>
        <p:txBody>
          <a:bodyPr/>
          <a:lstStyle/>
          <a:p>
            <a:pPr eaLnBrk="1" hangingPunct="1"/>
            <a:r>
              <a:rPr kumimoji="0" lang="en-US">
                <a:latin typeface="Helvetica" charset="0"/>
                <a:ea typeface="ＭＳ Ｐゴシック" charset="0"/>
                <a:cs typeface="ＭＳ Ｐゴシック" charset="0"/>
              </a:rPr>
              <a:t>Do miracles happen today?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wipe(down)">
                                      <p:cBhvr>
                                        <p:cTn id="7" dur="580">
                                          <p:stCondLst>
                                            <p:cond delay="0"/>
                                          </p:stCondLst>
                                        </p:cTn>
                                        <p:tgtEl>
                                          <p:spTgt spid="16387"/>
                                        </p:tgtEl>
                                      </p:cBhvr>
                                    </p:animEffect>
                                    <p:anim calcmode="lin" valueType="num">
                                      <p:cBhvr>
                                        <p:cTn id="8" dur="1822" tmFilter="0,0; 0.14,0.36; 0.43,0.73; 0.71,0.91; 1.0,1.0">
                                          <p:stCondLst>
                                            <p:cond delay="0"/>
                                          </p:stCondLst>
                                        </p:cTn>
                                        <p:tgtEl>
                                          <p:spTgt spid="1638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38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38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38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387"/>
                                        </p:tgtEl>
                                        <p:attrNameLst>
                                          <p:attrName>ppt_y</p:attrName>
                                        </p:attrNameLst>
                                      </p:cBhvr>
                                      <p:tavLst>
                                        <p:tav tm="0" fmla="#ppt_y-sin(pi*$)/81">
                                          <p:val>
                                            <p:fltVal val="0"/>
                                          </p:val>
                                        </p:tav>
                                        <p:tav tm="100000">
                                          <p:val>
                                            <p:fltVal val="1"/>
                                          </p:val>
                                        </p:tav>
                                      </p:tavLst>
                                    </p:anim>
                                    <p:animScale>
                                      <p:cBhvr>
                                        <p:cTn id="13" dur="26">
                                          <p:stCondLst>
                                            <p:cond delay="650"/>
                                          </p:stCondLst>
                                        </p:cTn>
                                        <p:tgtEl>
                                          <p:spTgt spid="16387"/>
                                        </p:tgtEl>
                                      </p:cBhvr>
                                      <p:to x="100000" y="60000"/>
                                    </p:animScale>
                                    <p:animScale>
                                      <p:cBhvr>
                                        <p:cTn id="14" dur="166" decel="50000">
                                          <p:stCondLst>
                                            <p:cond delay="676"/>
                                          </p:stCondLst>
                                        </p:cTn>
                                        <p:tgtEl>
                                          <p:spTgt spid="16387"/>
                                        </p:tgtEl>
                                      </p:cBhvr>
                                      <p:to x="100000" y="100000"/>
                                    </p:animScale>
                                    <p:animScale>
                                      <p:cBhvr>
                                        <p:cTn id="15" dur="26">
                                          <p:stCondLst>
                                            <p:cond delay="1312"/>
                                          </p:stCondLst>
                                        </p:cTn>
                                        <p:tgtEl>
                                          <p:spTgt spid="16387"/>
                                        </p:tgtEl>
                                      </p:cBhvr>
                                      <p:to x="100000" y="80000"/>
                                    </p:animScale>
                                    <p:animScale>
                                      <p:cBhvr>
                                        <p:cTn id="16" dur="166" decel="50000">
                                          <p:stCondLst>
                                            <p:cond delay="1338"/>
                                          </p:stCondLst>
                                        </p:cTn>
                                        <p:tgtEl>
                                          <p:spTgt spid="16387"/>
                                        </p:tgtEl>
                                      </p:cBhvr>
                                      <p:to x="100000" y="100000"/>
                                    </p:animScale>
                                    <p:animScale>
                                      <p:cBhvr>
                                        <p:cTn id="17" dur="26">
                                          <p:stCondLst>
                                            <p:cond delay="1642"/>
                                          </p:stCondLst>
                                        </p:cTn>
                                        <p:tgtEl>
                                          <p:spTgt spid="16387"/>
                                        </p:tgtEl>
                                      </p:cBhvr>
                                      <p:to x="100000" y="90000"/>
                                    </p:animScale>
                                    <p:animScale>
                                      <p:cBhvr>
                                        <p:cTn id="18" dur="166" decel="50000">
                                          <p:stCondLst>
                                            <p:cond delay="1668"/>
                                          </p:stCondLst>
                                        </p:cTn>
                                        <p:tgtEl>
                                          <p:spTgt spid="16387"/>
                                        </p:tgtEl>
                                      </p:cBhvr>
                                      <p:to x="100000" y="100000"/>
                                    </p:animScale>
                                    <p:animScale>
                                      <p:cBhvr>
                                        <p:cTn id="19" dur="26">
                                          <p:stCondLst>
                                            <p:cond delay="1808"/>
                                          </p:stCondLst>
                                        </p:cTn>
                                        <p:tgtEl>
                                          <p:spTgt spid="16387"/>
                                        </p:tgtEl>
                                      </p:cBhvr>
                                      <p:to x="100000" y="95000"/>
                                    </p:animScale>
                                    <p:animScale>
                                      <p:cBhvr>
                                        <p:cTn id="20" dur="166" decel="50000">
                                          <p:stCondLst>
                                            <p:cond delay="1834"/>
                                          </p:stCondLst>
                                        </p:cTn>
                                        <p:tgtEl>
                                          <p:spTgt spid="1638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008" y="188640"/>
            <a:ext cx="4499992" cy="1728192"/>
          </a:xfrm>
        </p:spPr>
        <p:txBody>
          <a:bodyPr/>
          <a:lstStyle/>
          <a:p>
            <a:r>
              <a:rPr lang="en-US" b="1" dirty="0">
                <a:solidFill>
                  <a:schemeClr val="bg1"/>
                </a:solidFill>
              </a:rPr>
              <a:t>Kathryn Kuhlman</a:t>
            </a:r>
            <a:endParaRPr lang="en-US" dirty="0">
              <a:solidFill>
                <a:schemeClr val="bg1"/>
              </a:solidFill>
              <a:effectLst/>
            </a:endParaRPr>
          </a:p>
        </p:txBody>
      </p:sp>
      <p:pic>
        <p:nvPicPr>
          <p:cNvPr id="4" name="Picture 3"/>
          <p:cNvPicPr>
            <a:picLocks noChangeAspect="1"/>
          </p:cNvPicPr>
          <p:nvPr/>
        </p:nvPicPr>
        <p:blipFill>
          <a:blip r:embed="rId3"/>
          <a:stretch>
            <a:fillRect/>
          </a:stretch>
        </p:blipFill>
        <p:spPr>
          <a:xfrm>
            <a:off x="6522" y="12649"/>
            <a:ext cx="4997526" cy="6845351"/>
          </a:xfrm>
          <a:prstGeom prst="rect">
            <a:avLst/>
          </a:prstGeom>
        </p:spPr>
      </p:pic>
      <p:pic>
        <p:nvPicPr>
          <p:cNvPr id="5" name="Picture 4"/>
          <p:cNvPicPr>
            <a:picLocks noChangeAspect="1"/>
          </p:cNvPicPr>
          <p:nvPr/>
        </p:nvPicPr>
        <p:blipFill>
          <a:blip r:embed="rId4"/>
          <a:stretch>
            <a:fillRect/>
          </a:stretch>
        </p:blipFill>
        <p:spPr>
          <a:xfrm>
            <a:off x="4355976" y="1916832"/>
            <a:ext cx="3384376" cy="4789752"/>
          </a:xfrm>
          <a:prstGeom prst="rect">
            <a:avLst/>
          </a:prstGeom>
        </p:spPr>
      </p:pic>
    </p:spTree>
    <p:extLst>
      <p:ext uri="{BB962C8B-B14F-4D97-AF65-F5344CB8AC3E}">
        <p14:creationId xmlns:p14="http://schemas.microsoft.com/office/powerpoint/2010/main" val="2477980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2"/>
          <p:cNvSpPr>
            <a:spLocks noGrp="1" noChangeArrowheads="1"/>
          </p:cNvSpPr>
          <p:nvPr>
            <p:ph type="title"/>
          </p:nvPr>
        </p:nvSpPr>
        <p:spPr>
          <a:xfrm>
            <a:off x="457200" y="350838"/>
            <a:ext cx="8229600" cy="639762"/>
          </a:xfrm>
        </p:spPr>
        <p:txBody>
          <a:bodyPr/>
          <a:lstStyle/>
          <a:p>
            <a:pPr eaLnBrk="1" hangingPunct="1"/>
            <a:r>
              <a:rPr lang="en-US">
                <a:latin typeface="Arial Black" charset="0"/>
              </a:rPr>
              <a:t>What are Miracles?</a:t>
            </a:r>
          </a:p>
        </p:txBody>
      </p:sp>
      <p:sp>
        <p:nvSpPr>
          <p:cNvPr id="47107" name="Rectangle 3"/>
          <p:cNvSpPr>
            <a:spLocks noGrp="1" noChangeArrowheads="1"/>
          </p:cNvSpPr>
          <p:nvPr>
            <p:ph type="body" idx="1"/>
          </p:nvPr>
        </p:nvSpPr>
        <p:spPr>
          <a:xfrm>
            <a:off x="685800" y="990600"/>
            <a:ext cx="6553200" cy="3352800"/>
          </a:xfrm>
        </p:spPr>
        <p:txBody>
          <a:bodyPr/>
          <a:lstStyle/>
          <a:p>
            <a:pPr marL="533400" indent="-533400" eaLnBrk="1" hangingPunct="1">
              <a:buFontTx/>
              <a:buAutoNum type="alphaLcParenR"/>
            </a:pPr>
            <a:r>
              <a:rPr lang="en-US">
                <a:latin typeface="Arial" charset="0"/>
              </a:rPr>
              <a:t>Finding a parking lot during lunch time in city area?</a:t>
            </a:r>
          </a:p>
          <a:p>
            <a:pPr marL="533400" indent="-533400" eaLnBrk="1" hangingPunct="1">
              <a:buFontTx/>
              <a:buAutoNum type="alphaLcParenR"/>
            </a:pPr>
            <a:r>
              <a:rPr lang="en-US">
                <a:latin typeface="Arial" charset="0"/>
              </a:rPr>
              <a:t>Finishing your deadline on time?</a:t>
            </a:r>
          </a:p>
          <a:p>
            <a:pPr marL="533400" indent="-533400" eaLnBrk="1" hangingPunct="1">
              <a:buFontTx/>
              <a:buAutoNum type="alphaLcParenR"/>
            </a:pPr>
            <a:r>
              <a:rPr lang="en-US">
                <a:latin typeface="Arial" charset="0"/>
              </a:rPr>
              <a:t>Finding your precious lost item?</a:t>
            </a:r>
          </a:p>
          <a:p>
            <a:pPr marL="533400" indent="-533400" eaLnBrk="1" hangingPunct="1">
              <a:buFontTx/>
              <a:buAutoNum type="alphaLcParenR"/>
            </a:pPr>
            <a:r>
              <a:rPr lang="en-US">
                <a:latin typeface="Arial" charset="0"/>
              </a:rPr>
              <a:t>All of the above </a:t>
            </a:r>
          </a:p>
          <a:p>
            <a:pPr marL="533400" indent="-533400" eaLnBrk="1" hangingPunct="1">
              <a:buFontTx/>
              <a:buAutoNum type="alphaLcParenR"/>
            </a:pPr>
            <a:r>
              <a:rPr lang="en-US">
                <a:latin typeface="Arial" charset="0"/>
              </a:rPr>
              <a:t>None of the above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p:cTn id="7" dur="500" fill="hold"/>
                                        <p:tgtEl>
                                          <p:spTgt spid="47107">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47107">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47107">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47107">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4710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47107">
                                            <p:txEl>
                                              <p:pRg st="1" end="1"/>
                                            </p:txEl>
                                          </p:spTgt>
                                        </p:tgtEl>
                                        <p:attrNameLst>
                                          <p:attrName>style.visibility</p:attrName>
                                        </p:attrNameLst>
                                      </p:cBhvr>
                                      <p:to>
                                        <p:strVal val="visible"/>
                                      </p:to>
                                    </p:set>
                                    <p:anim calcmode="lin" valueType="num">
                                      <p:cBhvr>
                                        <p:cTn id="16" dur="500" fill="hold"/>
                                        <p:tgtEl>
                                          <p:spTgt spid="47107">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47107">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47107">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47107">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47107">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47107">
                                            <p:txEl>
                                              <p:pRg st="2" end="2"/>
                                            </p:txEl>
                                          </p:spTgt>
                                        </p:tgtEl>
                                        <p:attrNameLst>
                                          <p:attrName>style.visibility</p:attrName>
                                        </p:attrNameLst>
                                      </p:cBhvr>
                                      <p:to>
                                        <p:strVal val="visible"/>
                                      </p:to>
                                    </p:set>
                                    <p:anim calcmode="lin" valueType="num">
                                      <p:cBhvr>
                                        <p:cTn id="25" dur="500" fill="hold"/>
                                        <p:tgtEl>
                                          <p:spTgt spid="47107">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47107">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47107">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47107">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47107">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47107">
                                            <p:txEl>
                                              <p:pRg st="3" end="3"/>
                                            </p:txEl>
                                          </p:spTgt>
                                        </p:tgtEl>
                                        <p:attrNameLst>
                                          <p:attrName>style.visibility</p:attrName>
                                        </p:attrNameLst>
                                      </p:cBhvr>
                                      <p:to>
                                        <p:strVal val="visible"/>
                                      </p:to>
                                    </p:set>
                                    <p:anim calcmode="lin" valueType="num">
                                      <p:cBhvr>
                                        <p:cTn id="34" dur="500" fill="hold"/>
                                        <p:tgtEl>
                                          <p:spTgt spid="47107">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47107">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47107">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47107">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47107">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47107">
                                            <p:txEl>
                                              <p:pRg st="4" end="4"/>
                                            </p:txEl>
                                          </p:spTgt>
                                        </p:tgtEl>
                                        <p:attrNameLst>
                                          <p:attrName>style.visibility</p:attrName>
                                        </p:attrNameLst>
                                      </p:cBhvr>
                                      <p:to>
                                        <p:strVal val="visible"/>
                                      </p:to>
                                    </p:set>
                                    <p:anim calcmode="lin" valueType="num">
                                      <p:cBhvr>
                                        <p:cTn id="43" dur="500" fill="hold"/>
                                        <p:tgtEl>
                                          <p:spTgt spid="47107">
                                            <p:txEl>
                                              <p:pRg st="4" end="4"/>
                                            </p:txEl>
                                          </p:spTgt>
                                        </p:tgtEl>
                                        <p:attrNameLst>
                                          <p:attrName>ppt_w</p:attrName>
                                        </p:attrNameLst>
                                      </p:cBhvr>
                                      <p:tavLst>
                                        <p:tav tm="0">
                                          <p:val>
                                            <p:strVal val="#ppt_w*0.05"/>
                                          </p:val>
                                        </p:tav>
                                        <p:tav tm="100000">
                                          <p:val>
                                            <p:strVal val="#ppt_w"/>
                                          </p:val>
                                        </p:tav>
                                      </p:tavLst>
                                    </p:anim>
                                    <p:anim calcmode="lin" valueType="num">
                                      <p:cBhvr>
                                        <p:cTn id="44" dur="500" fill="hold"/>
                                        <p:tgtEl>
                                          <p:spTgt spid="47107">
                                            <p:txEl>
                                              <p:pRg st="4" end="4"/>
                                            </p:txEl>
                                          </p:spTgt>
                                        </p:tgtEl>
                                        <p:attrNameLst>
                                          <p:attrName>ppt_h</p:attrName>
                                        </p:attrNameLst>
                                      </p:cBhvr>
                                      <p:tavLst>
                                        <p:tav tm="0">
                                          <p:val>
                                            <p:strVal val="#ppt_h"/>
                                          </p:val>
                                        </p:tav>
                                        <p:tav tm="100000">
                                          <p:val>
                                            <p:strVal val="#ppt_h"/>
                                          </p:val>
                                        </p:tav>
                                      </p:tavLst>
                                    </p:anim>
                                    <p:anim calcmode="lin" valueType="num">
                                      <p:cBhvr>
                                        <p:cTn id="45" dur="500" fill="hold"/>
                                        <p:tgtEl>
                                          <p:spTgt spid="47107">
                                            <p:txEl>
                                              <p:pRg st="4" end="4"/>
                                            </p:txEl>
                                          </p:spTgt>
                                        </p:tgtEl>
                                        <p:attrNameLst>
                                          <p:attrName>ppt_x</p:attrName>
                                        </p:attrNameLst>
                                      </p:cBhvr>
                                      <p:tavLst>
                                        <p:tav tm="0">
                                          <p:val>
                                            <p:strVal val="#ppt_x-.2"/>
                                          </p:val>
                                        </p:tav>
                                        <p:tav tm="100000">
                                          <p:val>
                                            <p:strVal val="#ppt_x"/>
                                          </p:val>
                                        </p:tav>
                                      </p:tavLst>
                                    </p:anim>
                                    <p:anim calcmode="lin" valueType="num">
                                      <p:cBhvr>
                                        <p:cTn id="46" dur="500" fill="hold"/>
                                        <p:tgtEl>
                                          <p:spTgt spid="47107">
                                            <p:txEl>
                                              <p:pRg st="4" end="4"/>
                                            </p:txEl>
                                          </p:spTgt>
                                        </p:tgtEl>
                                        <p:attrNameLst>
                                          <p:attrName>ppt_y</p:attrName>
                                        </p:attrNameLst>
                                      </p:cBhvr>
                                      <p:tavLst>
                                        <p:tav tm="0">
                                          <p:val>
                                            <p:strVal val="#ppt_y"/>
                                          </p:val>
                                        </p:tav>
                                        <p:tav tm="100000">
                                          <p:val>
                                            <p:strVal val="#ppt_y"/>
                                          </p:val>
                                        </p:tav>
                                      </p:tavLst>
                                    </p:anim>
                                    <p:animEffect transition="in" filter="fade">
                                      <p:cBhvr>
                                        <p:cTn id="47" dur="500"/>
                                        <p:tgtEl>
                                          <p:spTgt spid="471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ChangeArrowheads="1"/>
          </p:cNvSpPr>
          <p:nvPr>
            <p:ph type="title" idx="4294967295"/>
          </p:nvPr>
        </p:nvSpPr>
        <p:spPr/>
        <p:txBody>
          <a:bodyPr/>
          <a:lstStyle/>
          <a:p>
            <a:pPr eaLnBrk="1" hangingPunct="1"/>
            <a:r>
              <a:rPr lang="en-US">
                <a:latin typeface="Arial Black" charset="0"/>
              </a:rPr>
              <a:t>3 Viewpoints</a:t>
            </a:r>
          </a:p>
        </p:txBody>
      </p:sp>
      <p:sp>
        <p:nvSpPr>
          <p:cNvPr id="40963" name="Rectangle 3"/>
          <p:cNvSpPr>
            <a:spLocks noGrp="1" noChangeArrowheads="1"/>
          </p:cNvSpPr>
          <p:nvPr>
            <p:ph type="body" idx="4294967295"/>
          </p:nvPr>
        </p:nvSpPr>
        <p:spPr>
          <a:xfrm>
            <a:off x="457200" y="1066800"/>
            <a:ext cx="7010400" cy="4191000"/>
          </a:xfrm>
        </p:spPr>
        <p:txBody>
          <a:bodyPr/>
          <a:lstStyle/>
          <a:p>
            <a:pPr marL="457200" indent="-457200" eaLnBrk="1" hangingPunct="1">
              <a:buFont typeface="+mj-lt"/>
              <a:buAutoNum type="arabicPeriod" startAt="3"/>
              <a:defRPr/>
            </a:pPr>
            <a:r>
              <a:rPr lang="en-US" sz="2400" u="sng" dirty="0">
                <a:latin typeface="Arial" charset="0"/>
                <a:cs typeface="Arial" charset="0"/>
              </a:rPr>
              <a:t>NON-CESSATIONIST</a:t>
            </a:r>
            <a:r>
              <a:rPr lang="en-US" sz="2400" b="0" dirty="0">
                <a:latin typeface="Arial" charset="0"/>
                <a:cs typeface="Arial" charset="0"/>
              </a:rPr>
              <a:t> All gifts are permanent (View held by Pentecostals and Charismatics and Third Wave)</a:t>
            </a:r>
          </a:p>
          <a:p>
            <a:pPr eaLnBrk="1" hangingPunct="1">
              <a:defRPr/>
            </a:pPr>
            <a:r>
              <a:rPr lang="en-US" sz="2400" dirty="0">
                <a:latin typeface="Arial" charset="0"/>
                <a:cs typeface="Arial" charset="0"/>
              </a:rPr>
              <a:t>Position</a:t>
            </a:r>
            <a:r>
              <a:rPr lang="en-US" sz="2400" b="0" dirty="0">
                <a:latin typeface="Arial" charset="0"/>
                <a:cs typeface="Arial" charset="0"/>
              </a:rPr>
              <a:t>: All the gifts mentioned in the NT are for today, including the gifts of prophecy, healing, miracles, tongues, interpretation of tongues, and distinguishing between spirits.</a:t>
            </a:r>
            <a:endParaRPr lang="en-US" sz="1800" b="0" dirty="0">
              <a:latin typeface="Arial" charset="0"/>
              <a:cs typeface="Arial" charset="0"/>
            </a:endParaRPr>
          </a:p>
          <a:p>
            <a:pPr algn="r" eaLnBrk="1" hangingPunct="1">
              <a:buFontTx/>
              <a:buNone/>
              <a:defRPr/>
            </a:pPr>
            <a:endParaRPr lang="en-US" sz="1800" b="0" dirty="0">
              <a:latin typeface="Arial" charset="0"/>
              <a:cs typeface="Arial" charset="0"/>
            </a:endParaRPr>
          </a:p>
          <a:p>
            <a:pPr algn="r" eaLnBrk="1" hangingPunct="1">
              <a:buFontTx/>
              <a:buNone/>
              <a:defRPr/>
            </a:pPr>
            <a:endParaRPr lang="en-US" sz="1800" b="0" dirty="0">
              <a:latin typeface="Arial" charset="0"/>
              <a:cs typeface="Arial" charset="0"/>
            </a:endParaRPr>
          </a:p>
          <a:p>
            <a:pPr algn="r" eaLnBrk="1" hangingPunct="1">
              <a:buFontTx/>
              <a:buNone/>
              <a:defRPr/>
            </a:pPr>
            <a:r>
              <a:rPr lang="en-US" sz="1800" dirty="0">
                <a:latin typeface="Arial" charset="0"/>
                <a:cs typeface="Arial" charset="0"/>
              </a:rPr>
              <a:t>Wayne </a:t>
            </a:r>
            <a:r>
              <a:rPr lang="en-US" sz="1800" dirty="0" err="1">
                <a:latin typeface="Arial" charset="0"/>
                <a:cs typeface="Arial" charset="0"/>
              </a:rPr>
              <a:t>Grudem</a:t>
            </a:r>
            <a:r>
              <a:rPr lang="en-US" sz="1800" dirty="0">
                <a:latin typeface="Arial" charset="0"/>
                <a:cs typeface="Arial" charset="0"/>
              </a:rPr>
              <a:t>, </a:t>
            </a:r>
            <a:r>
              <a:rPr lang="en-US" sz="1800" i="1" dirty="0">
                <a:latin typeface="Arial" charset="0"/>
                <a:cs typeface="Arial" charset="0"/>
              </a:rPr>
              <a:t>et al</a:t>
            </a:r>
            <a:r>
              <a:rPr lang="en-US" sz="1800" dirty="0">
                <a:latin typeface="Arial" charset="0"/>
                <a:cs typeface="Arial" charset="0"/>
              </a:rPr>
              <a:t>,</a:t>
            </a:r>
            <a:r>
              <a:rPr lang="en-US" sz="1800" i="1" dirty="0">
                <a:latin typeface="Arial" charset="0"/>
                <a:cs typeface="Arial" charset="0"/>
              </a:rPr>
              <a:t> Are Miraculous Gifts for Today? </a:t>
            </a:r>
            <a:br>
              <a:rPr lang="en-US" sz="1800" i="1" dirty="0">
                <a:latin typeface="Arial" charset="0"/>
                <a:cs typeface="Arial" charset="0"/>
              </a:rPr>
            </a:br>
            <a:r>
              <a:rPr lang="en-US" sz="1800" i="1" dirty="0">
                <a:latin typeface="Arial" charset="0"/>
                <a:cs typeface="Arial" charset="0"/>
              </a:rPr>
              <a:t>– Four Views</a:t>
            </a:r>
            <a:r>
              <a:rPr lang="en-US" sz="1800" dirty="0">
                <a:latin typeface="Arial" charset="0"/>
                <a:cs typeface="Arial" charset="0"/>
              </a:rPr>
              <a:t> (Grand Rapids, MI: Zondervan, 1996), 11-12</a:t>
            </a:r>
            <a:endParaRPr lang="en-US" sz="1400" dirty="0">
              <a:latin typeface="Arial" charset="0"/>
              <a:cs typeface="Arial" charset="0"/>
            </a:endParaRPr>
          </a:p>
        </p:txBody>
      </p:sp>
      <p:sp>
        <p:nvSpPr>
          <p:cNvPr id="374787" name="Text Box 4"/>
          <p:cNvSpPr txBox="1">
            <a:spLocks noChangeArrowheads="1"/>
          </p:cNvSpPr>
          <p:nvPr/>
        </p:nvSpPr>
        <p:spPr bwMode="auto">
          <a:xfrm>
            <a:off x="8543925" y="4508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fade">
                                      <p:cBhvr>
                                        <p:cTn id="7" dur="500"/>
                                        <p:tgtEl>
                                          <p:spTgt spid="409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963">
                                            <p:txEl>
                                              <p:pRg st="1" end="1"/>
                                            </p:txEl>
                                          </p:spTgt>
                                        </p:tgtEl>
                                        <p:attrNameLst>
                                          <p:attrName>style.visibility</p:attrName>
                                        </p:attrNameLst>
                                      </p:cBhvr>
                                      <p:to>
                                        <p:strVal val="visible"/>
                                      </p:to>
                                    </p:set>
                                    <p:animEffect transition="in" filter="fade">
                                      <p:cBhvr>
                                        <p:cTn id="12" dur="500"/>
                                        <p:tgtEl>
                                          <p:spTgt spid="409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533400" y="1524000"/>
            <a:ext cx="5943600" cy="3733800"/>
          </a:xfrm>
        </p:spPr>
        <p:txBody>
          <a:bodyPr/>
          <a:lstStyle/>
          <a:p>
            <a:pPr eaLnBrk="1" hangingPunct="1"/>
            <a:r>
              <a:rPr kumimoji="0" lang="en-US">
                <a:latin typeface="Helvetica" charset="0"/>
                <a:ea typeface="ＭＳ Ｐゴシック" charset="0"/>
                <a:cs typeface="ＭＳ Ｐゴシック" charset="0"/>
              </a:rPr>
              <a:t>Some say no miracles occur today</a:t>
            </a:r>
          </a:p>
          <a:p>
            <a:pPr eaLnBrk="1" hangingPunct="1"/>
            <a:r>
              <a:rPr kumimoji="0" lang="en-US">
                <a:latin typeface="Helvetica" charset="0"/>
                <a:ea typeface="ＭＳ Ｐゴシック" charset="0"/>
                <a:cs typeface="ＭＳ Ｐゴシック" charset="0"/>
              </a:rPr>
              <a:t>Others believe the gift exists</a:t>
            </a:r>
          </a:p>
          <a:p>
            <a:pPr eaLnBrk="1" hangingPunct="1"/>
            <a:r>
              <a:rPr kumimoji="0" lang="en-US">
                <a:latin typeface="Helvetica" charset="0"/>
                <a:ea typeface="ＭＳ Ｐゴシック" charset="0"/>
                <a:cs typeface="ＭＳ Ｐゴシック" charset="0"/>
              </a:rPr>
              <a:t>I think the </a:t>
            </a:r>
            <a:r>
              <a:rPr kumimoji="0" lang="en-US" i="1">
                <a:solidFill>
                  <a:srgbClr val="FFFF00"/>
                </a:solidFill>
                <a:latin typeface="Helvetica" charset="0"/>
                <a:ea typeface="ＭＳ Ｐゴシック" charset="0"/>
                <a:cs typeface="ＭＳ Ｐゴシック" charset="0"/>
              </a:rPr>
              <a:t>gift was temporary but God still does miracles</a:t>
            </a:r>
            <a:r>
              <a:rPr kumimoji="0" lang="en-US">
                <a:latin typeface="Helvetica" charset="0"/>
                <a:ea typeface="ＭＳ Ｐゴシック" charset="0"/>
                <a:cs typeface="ＭＳ Ｐゴシック" charset="0"/>
              </a:rPr>
              <a:t> as He wills</a:t>
            </a:r>
          </a:p>
        </p:txBody>
      </p:sp>
      <p:pic>
        <p:nvPicPr>
          <p:cNvPr id="18435" name="Picture 3" descr="Miracles&amp;HealingTad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000" y="1455738"/>
            <a:ext cx="2667000" cy="5402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5811" name="Rectangle 4"/>
          <p:cNvSpPr>
            <a:spLocks noGrp="1" noChangeArrowheads="1"/>
          </p:cNvSpPr>
          <p:nvPr>
            <p:ph type="title"/>
          </p:nvPr>
        </p:nvSpPr>
        <p:spPr>
          <a:xfrm>
            <a:off x="685800" y="152400"/>
            <a:ext cx="7772400" cy="1143000"/>
          </a:xfrm>
        </p:spPr>
        <p:txBody>
          <a:bodyPr/>
          <a:lstStyle/>
          <a:p>
            <a:pPr eaLnBrk="1" hangingPunct="1"/>
            <a:r>
              <a:rPr kumimoji="0" lang="en-US">
                <a:latin typeface="Helvetica" charset="0"/>
                <a:ea typeface="ＭＳ Ｐゴシック" charset="0"/>
                <a:cs typeface="ＭＳ Ｐゴシック" charset="0"/>
              </a:rPr>
              <a:t>Do miracles happen today?</a:t>
            </a:r>
          </a:p>
        </p:txBody>
      </p:sp>
      <p:sp>
        <p:nvSpPr>
          <p:cNvPr id="375812" name="Text Box 5"/>
          <p:cNvSpPr txBox="1">
            <a:spLocks noChangeArrowheads="1"/>
          </p:cNvSpPr>
          <p:nvPr/>
        </p:nvSpPr>
        <p:spPr bwMode="auto">
          <a:xfrm>
            <a:off x="8534400"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Scale>
                                      <p:cBhvr>
                                        <p:cTn id="7" dur="1000" decel="50000" fill="hold">
                                          <p:stCondLst>
                                            <p:cond delay="0"/>
                                          </p:stCondLst>
                                        </p:cTn>
                                        <p:tgtEl>
                                          <p:spTgt spid="184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434">
                                            <p:txEl>
                                              <p:pRg st="0" end="0"/>
                                            </p:txEl>
                                          </p:spTgt>
                                        </p:tgtEl>
                                        <p:attrNameLst>
                                          <p:attrName>ppt_x</p:attrName>
                                          <p:attrName>ppt_y</p:attrName>
                                        </p:attrNameLst>
                                      </p:cBhvr>
                                    </p:animMotion>
                                    <p:animEffect transition="in" filter="fade">
                                      <p:cBhvr>
                                        <p:cTn id="9" dur="1000"/>
                                        <p:tgtEl>
                                          <p:spTgt spid="18434">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18434">
                                            <p:txEl>
                                              <p:pRg st="1" end="1"/>
                                            </p:txEl>
                                          </p:spTgt>
                                        </p:tgtEl>
                                        <p:attrNameLst>
                                          <p:attrName>style.visibility</p:attrName>
                                        </p:attrNameLst>
                                      </p:cBhvr>
                                      <p:to>
                                        <p:strVal val="visible"/>
                                      </p:to>
                                    </p:set>
                                    <p:animScale>
                                      <p:cBhvr>
                                        <p:cTn id="14" dur="1000" decel="50000" fill="hold">
                                          <p:stCondLst>
                                            <p:cond delay="0"/>
                                          </p:stCondLst>
                                        </p:cTn>
                                        <p:tgtEl>
                                          <p:spTgt spid="18434">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8434">
                                            <p:txEl>
                                              <p:pRg st="1" end="1"/>
                                            </p:txEl>
                                          </p:spTgt>
                                        </p:tgtEl>
                                        <p:attrNameLst>
                                          <p:attrName>ppt_x</p:attrName>
                                          <p:attrName>ppt_y</p:attrName>
                                        </p:attrNameLst>
                                      </p:cBhvr>
                                    </p:animMotion>
                                    <p:animEffect transition="in" filter="fade">
                                      <p:cBhvr>
                                        <p:cTn id="16" dur="1000"/>
                                        <p:tgtEl>
                                          <p:spTgt spid="18434">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8434">
                                            <p:txEl>
                                              <p:pRg st="2" end="2"/>
                                            </p:txEl>
                                          </p:spTgt>
                                        </p:tgtEl>
                                        <p:attrNameLst>
                                          <p:attrName>style.visibility</p:attrName>
                                        </p:attrNameLst>
                                      </p:cBhvr>
                                      <p:to>
                                        <p:strVal val="visible"/>
                                      </p:to>
                                    </p:set>
                                    <p:animScale>
                                      <p:cBhvr>
                                        <p:cTn id="21" dur="1000" decel="50000" fill="hold">
                                          <p:stCondLst>
                                            <p:cond delay="0"/>
                                          </p:stCondLst>
                                        </p:cTn>
                                        <p:tgtEl>
                                          <p:spTgt spid="18434">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8434">
                                            <p:txEl>
                                              <p:pRg st="2" end="2"/>
                                            </p:txEl>
                                          </p:spTgt>
                                        </p:tgtEl>
                                        <p:attrNameLst>
                                          <p:attrName>ppt_x</p:attrName>
                                          <p:attrName>ppt_y</p:attrName>
                                        </p:attrNameLst>
                                      </p:cBhvr>
                                    </p:animMotion>
                                    <p:animEffect transition="in" filter="fade">
                                      <p:cBhvr>
                                        <p:cTn id="23" dur="1000"/>
                                        <p:tgtEl>
                                          <p:spTgt spid="18434">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2" presetClass="entr" presetSubtype="0" fill="hold" nodeType="clickEffect">
                                  <p:stCondLst>
                                    <p:cond delay="0"/>
                                  </p:stCondLst>
                                  <p:childTnLst>
                                    <p:set>
                                      <p:cBhvr>
                                        <p:cTn id="27" dur="1" fill="hold">
                                          <p:stCondLst>
                                            <p:cond delay="0"/>
                                          </p:stCondLst>
                                        </p:cTn>
                                        <p:tgtEl>
                                          <p:spTgt spid="18435"/>
                                        </p:tgtEl>
                                        <p:attrNameLst>
                                          <p:attrName>style.visibility</p:attrName>
                                        </p:attrNameLst>
                                      </p:cBhvr>
                                      <p:to>
                                        <p:strVal val="visible"/>
                                      </p:to>
                                    </p:set>
                                    <p:animScale>
                                      <p:cBhvr>
                                        <p:cTn id="28" dur="1000" decel="50000" fill="hold">
                                          <p:stCondLst>
                                            <p:cond delay="0"/>
                                          </p:stCondLst>
                                        </p:cTn>
                                        <p:tgtEl>
                                          <p:spTgt spid="184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8435"/>
                                        </p:tgtEl>
                                        <p:attrNameLst>
                                          <p:attrName>ppt_x</p:attrName>
                                          <p:attrName>ppt_y</p:attrName>
                                        </p:attrNameLst>
                                      </p:cBhvr>
                                    </p:animMotion>
                                    <p:animEffect transition="in" filter="fade">
                                      <p:cBhvr>
                                        <p:cTn id="30" dur="10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2"/>
          <p:cNvSpPr>
            <a:spLocks noGrp="1" noChangeArrowheads="1"/>
          </p:cNvSpPr>
          <p:nvPr>
            <p:ph type="title" idx="4294967295"/>
          </p:nvPr>
        </p:nvSpPr>
        <p:spPr/>
        <p:txBody>
          <a:bodyPr/>
          <a:lstStyle/>
          <a:p>
            <a:pPr eaLnBrk="1" hangingPunct="1"/>
            <a:r>
              <a:rPr lang="en-US">
                <a:latin typeface="Arial Black" charset="0"/>
              </a:rPr>
              <a:t>3 Viewpoints</a:t>
            </a:r>
          </a:p>
        </p:txBody>
      </p:sp>
      <p:sp>
        <p:nvSpPr>
          <p:cNvPr id="377858" name="Rectangle 3"/>
          <p:cNvSpPr>
            <a:spLocks noGrp="1" noChangeArrowheads="1"/>
          </p:cNvSpPr>
          <p:nvPr>
            <p:ph type="body" idx="4294967295"/>
          </p:nvPr>
        </p:nvSpPr>
        <p:spPr>
          <a:xfrm>
            <a:off x="457200" y="1066800"/>
            <a:ext cx="8229600" cy="533400"/>
          </a:xfrm>
        </p:spPr>
        <p:txBody>
          <a:bodyPr/>
          <a:lstStyle/>
          <a:p>
            <a:pPr eaLnBrk="1" hangingPunct="1"/>
            <a:r>
              <a:rPr lang="en-US" sz="2400">
                <a:latin typeface="Arial" charset="0"/>
              </a:rPr>
              <a:t>Interpretation of 1 Corinthians 13:8-13</a:t>
            </a:r>
            <a:endParaRPr lang="en-US" sz="1800" b="0">
              <a:latin typeface="Arial" charset="0"/>
            </a:endParaRPr>
          </a:p>
        </p:txBody>
      </p:sp>
      <p:graphicFrame>
        <p:nvGraphicFramePr>
          <p:cNvPr id="42006" name="Group 22"/>
          <p:cNvGraphicFramePr>
            <a:graphicFrameLocks noGrp="1"/>
          </p:cNvGraphicFramePr>
          <p:nvPr/>
        </p:nvGraphicFramePr>
        <p:xfrm>
          <a:off x="457200" y="1676400"/>
          <a:ext cx="8229600" cy="3886200"/>
        </p:xfrm>
        <a:graphic>
          <a:graphicData uri="http://schemas.openxmlformats.org/drawingml/2006/table">
            <a:tbl>
              <a:tblPr/>
              <a:tblGrid>
                <a:gridCol w="2862263">
                  <a:extLst>
                    <a:ext uri="{9D8B030D-6E8A-4147-A177-3AD203B41FA5}">
                      <a16:colId xmlns:a16="http://schemas.microsoft.com/office/drawing/2014/main" val="20000"/>
                    </a:ext>
                  </a:extLst>
                </a:gridCol>
                <a:gridCol w="2662237">
                  <a:extLst>
                    <a:ext uri="{9D8B030D-6E8A-4147-A177-3AD203B41FA5}">
                      <a16:colId xmlns:a16="http://schemas.microsoft.com/office/drawing/2014/main" val="20001"/>
                    </a:ext>
                  </a:extLst>
                </a:gridCol>
                <a:gridCol w="2705100">
                  <a:extLst>
                    <a:ext uri="{9D8B030D-6E8A-4147-A177-3AD203B41FA5}">
                      <a16:colId xmlns:a16="http://schemas.microsoft.com/office/drawing/2014/main" val="20002"/>
                    </a:ext>
                  </a:extLst>
                </a:gridCol>
              </a:tblGrid>
              <a:tr h="40640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err="1">
                          <a:ln>
                            <a:noFill/>
                          </a:ln>
                          <a:solidFill>
                            <a:srgbClr val="CCECFF"/>
                          </a:solidFill>
                          <a:effectLst/>
                          <a:latin typeface="Arial"/>
                          <a:ea typeface="宋体" charset="0"/>
                          <a:cs typeface="Arial"/>
                        </a:rPr>
                        <a:t>Cessationist</a:t>
                      </a:r>
                      <a:endParaRPr kumimoji="0" lang="en-US" sz="2000" b="1" i="0" u="none" strike="noStrike" cap="none" normalizeH="0" baseline="0" dirty="0">
                        <a:ln>
                          <a:noFill/>
                        </a:ln>
                        <a:solidFill>
                          <a:srgbClr val="CCECFF"/>
                        </a:solidFill>
                        <a:effectLst/>
                        <a:latin typeface="Arial"/>
                        <a:ea typeface="宋体" charset="0"/>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rgbClr val="CCECFF"/>
                          </a:solidFill>
                          <a:effectLst/>
                          <a:latin typeface="Arial"/>
                          <a:ea typeface="宋体" charset="0"/>
                          <a:cs typeface="Arial"/>
                        </a:rPr>
                        <a:t>Open but Cautious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rgbClr val="CCECFF"/>
                          </a:solidFill>
                          <a:effectLst/>
                          <a:latin typeface="Arial"/>
                          <a:ea typeface="宋体" charset="0"/>
                          <a:cs typeface="Arial"/>
                        </a:rPr>
                        <a:t>Non-Cessationist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47980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宋体" charset="0"/>
                          <a:cs typeface="Arial"/>
                        </a:rPr>
                        <a:t>Two different views of 1 Cor. 13:8-13:</a:t>
                      </a:r>
                    </a:p>
                    <a:p>
                      <a:pPr marL="0" marR="0" lvl="0" indent="0" algn="l" defTabSz="914400" rtl="0" eaLnBrk="1" fontAlgn="base" latinLnBrk="0" hangingPunct="1">
                        <a:lnSpc>
                          <a:spcPct val="115000"/>
                        </a:lnSpc>
                        <a:spcBef>
                          <a:spcPct val="0"/>
                        </a:spcBef>
                        <a:spcAft>
                          <a:spcPct val="0"/>
                        </a:spcAft>
                        <a:buClrTx/>
                        <a:buSzTx/>
                        <a:buFont typeface="Arial Black" charset="0"/>
                        <a:buAutoNum type="arabicParenR"/>
                        <a:tabLst/>
                      </a:pPr>
                      <a:r>
                        <a:rPr kumimoji="0" lang="en-US" sz="2000" b="1" i="0" u="none" strike="noStrike" cap="none" normalizeH="0" baseline="0" dirty="0">
                          <a:ln>
                            <a:noFill/>
                          </a:ln>
                          <a:solidFill>
                            <a:schemeClr val="tx1"/>
                          </a:solidFill>
                          <a:effectLst/>
                          <a:latin typeface="Arial"/>
                          <a:ea typeface="宋体" charset="0"/>
                          <a:cs typeface="Arial"/>
                        </a:rPr>
                        <a:t>1 Cor. 13:8-13 does not specify when gifts will cease.</a:t>
                      </a:r>
                    </a:p>
                    <a:p>
                      <a:pPr marL="0" marR="0" lvl="0" indent="0" algn="l" defTabSz="914400" rtl="0" eaLnBrk="1" fontAlgn="base" latinLnBrk="0" hangingPunct="1">
                        <a:lnSpc>
                          <a:spcPct val="115000"/>
                        </a:lnSpc>
                        <a:spcBef>
                          <a:spcPct val="0"/>
                        </a:spcBef>
                        <a:spcAft>
                          <a:spcPct val="0"/>
                        </a:spcAft>
                        <a:buClrTx/>
                        <a:buSzTx/>
                        <a:buFont typeface="Arial Black" charset="0"/>
                        <a:buAutoNum type="arabicParenR"/>
                        <a:tabLst/>
                      </a:pPr>
                      <a:r>
                        <a:rPr kumimoji="0" lang="en-US" sz="2000" b="1" i="1" u="none" strike="noStrike" cap="none" normalizeH="0" baseline="0" dirty="0">
                          <a:ln>
                            <a:noFill/>
                          </a:ln>
                          <a:solidFill>
                            <a:schemeClr val="tx1"/>
                          </a:solidFill>
                          <a:effectLst/>
                          <a:latin typeface="Arial"/>
                          <a:ea typeface="宋体" charset="0"/>
                          <a:cs typeface="Arial"/>
                        </a:rPr>
                        <a:t>to </a:t>
                      </a:r>
                      <a:r>
                        <a:rPr kumimoji="0" lang="en-US" sz="2000" b="1" i="1" u="none" strike="noStrike" cap="none" normalizeH="0" baseline="0" dirty="0" err="1">
                          <a:ln>
                            <a:noFill/>
                          </a:ln>
                          <a:solidFill>
                            <a:schemeClr val="tx1"/>
                          </a:solidFill>
                          <a:effectLst/>
                          <a:latin typeface="Arial"/>
                          <a:ea typeface="宋体" charset="0"/>
                          <a:cs typeface="Arial"/>
                        </a:rPr>
                        <a:t>teleion</a:t>
                      </a:r>
                      <a:r>
                        <a:rPr kumimoji="0" lang="en-US" sz="2000" b="1" i="0" u="none" strike="noStrike" cap="none" normalizeH="0" baseline="0" dirty="0">
                          <a:ln>
                            <a:noFill/>
                          </a:ln>
                          <a:solidFill>
                            <a:schemeClr val="tx1"/>
                          </a:solidFill>
                          <a:effectLst/>
                          <a:latin typeface="Arial"/>
                          <a:ea typeface="宋体" charset="0"/>
                          <a:cs typeface="Arial"/>
                        </a:rPr>
                        <a:t> means </a:t>
                      </a:r>
                      <a:r>
                        <a:rPr kumimoji="0" lang="en-US" altLang="ja-JP" sz="2000" b="1" i="0" u="none" strike="noStrike" cap="none" normalizeH="0" baseline="0" dirty="0">
                          <a:ln>
                            <a:noFill/>
                          </a:ln>
                          <a:solidFill>
                            <a:schemeClr val="tx1"/>
                          </a:solidFill>
                          <a:effectLst/>
                          <a:latin typeface="Arial"/>
                          <a:ea typeface="宋体" charset="0"/>
                          <a:cs typeface="Arial"/>
                        </a:rPr>
                        <a:t>"</a:t>
                      </a:r>
                      <a:r>
                        <a:rPr kumimoji="0" lang="en-US" sz="2000" b="1" i="0" u="none" strike="noStrike" cap="none" normalizeH="0" baseline="0" dirty="0">
                          <a:ln>
                            <a:noFill/>
                          </a:ln>
                          <a:solidFill>
                            <a:schemeClr val="tx1"/>
                          </a:solidFill>
                          <a:effectLst/>
                          <a:latin typeface="Arial"/>
                          <a:ea typeface="宋体" charset="0"/>
                          <a:cs typeface="Arial"/>
                        </a:rPr>
                        <a:t>mature.</a:t>
                      </a:r>
                      <a:r>
                        <a:rPr kumimoji="0" lang="en-US" altLang="ja-JP" sz="2000" b="1" i="0" u="none" strike="noStrike" cap="none" normalizeH="0" baseline="0" dirty="0">
                          <a:ln>
                            <a:noFill/>
                          </a:ln>
                          <a:solidFill>
                            <a:schemeClr val="tx1"/>
                          </a:solidFill>
                          <a:effectLst/>
                          <a:latin typeface="Arial"/>
                          <a:ea typeface="宋体" charset="0"/>
                          <a:cs typeface="Arial"/>
                        </a:rPr>
                        <a:t>"</a:t>
                      </a:r>
                      <a:endParaRPr kumimoji="0" lang="en-US" sz="2000" b="1" i="0" u="none" strike="noStrike" cap="none" normalizeH="0" baseline="0" dirty="0">
                        <a:ln>
                          <a:noFill/>
                        </a:ln>
                        <a:solidFill>
                          <a:schemeClr val="tx1"/>
                        </a:solidFill>
                        <a:effectLst/>
                        <a:latin typeface="Arial"/>
                        <a:ea typeface="宋体" charset="0"/>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宋体" charset="0"/>
                          <a:cs typeface="Arial"/>
                        </a:rPr>
                        <a:t>1 Cor. 13:8-13 (and Eph. 2:20) does not explicitly teach cessation during the church age because Paul was expecting the imminent return of Christ (i.e., within his lifetime).</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宋体" charset="0"/>
                          <a:cs typeface="Arial"/>
                        </a:rPr>
                        <a:t>1 Cor. 13:8-13 teaches that cessation will occur at the time of Christ</a:t>
                      </a:r>
                      <a:r>
                        <a:rPr kumimoji="0" lang="fr-FR" altLang="ja-JP" sz="2000" b="1" i="0" u="none" strike="noStrike" cap="none" normalizeH="0" baseline="0" dirty="0">
                          <a:ln>
                            <a:noFill/>
                          </a:ln>
                          <a:solidFill>
                            <a:schemeClr val="tx1"/>
                          </a:solidFill>
                          <a:effectLst/>
                          <a:latin typeface="Arial"/>
                          <a:ea typeface="宋体" charset="0"/>
                          <a:cs typeface="Arial"/>
                        </a:rPr>
                        <a:t>'</a:t>
                      </a:r>
                      <a:r>
                        <a:rPr kumimoji="0" lang="en-US" sz="2000" b="1" i="0" u="none" strike="noStrike" cap="none" normalizeH="0" baseline="0" dirty="0">
                          <a:ln>
                            <a:noFill/>
                          </a:ln>
                          <a:solidFill>
                            <a:schemeClr val="tx1"/>
                          </a:solidFill>
                          <a:effectLst/>
                          <a:latin typeface="Arial"/>
                          <a:ea typeface="宋体" charset="0"/>
                          <a:cs typeface="Arial"/>
                        </a:rPr>
                        <a:t>s return.</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77873" name="Text Box 18"/>
          <p:cNvSpPr txBox="1">
            <a:spLocks noChangeArrowheads="1"/>
          </p:cNvSpPr>
          <p:nvPr/>
        </p:nvSpPr>
        <p:spPr bwMode="auto">
          <a:xfrm>
            <a:off x="1066800" y="5654675"/>
            <a:ext cx="76200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en-US" sz="1400"/>
              <a:t>Grudem, </a:t>
            </a:r>
            <a:r>
              <a:rPr lang="en-US" sz="1400" i="1"/>
              <a:t>et al</a:t>
            </a:r>
            <a:r>
              <a:rPr lang="en-US" sz="1400"/>
              <a:t>,</a:t>
            </a:r>
            <a:r>
              <a:rPr lang="en-US" sz="1400" i="1"/>
              <a:t> Are Miraculous Gifts for Today?</a:t>
            </a:r>
            <a:r>
              <a:rPr lang="en-US" sz="1400"/>
              <a:t>, 55-56, 123-124; </a:t>
            </a:r>
            <a:br>
              <a:rPr lang="en-US" sz="1400"/>
            </a:br>
            <a:r>
              <a:rPr lang="en-US" sz="1400"/>
              <a:t>Grudem, </a:t>
            </a:r>
            <a:r>
              <a:rPr lang="en-US" sz="1400" i="1"/>
              <a:t>Systematic Theology </a:t>
            </a:r>
            <a:r>
              <a:rPr lang="en-US" sz="1400"/>
              <a:t>(Grand Rapids, MI: Zondervan, 1994), 1033.</a:t>
            </a:r>
          </a:p>
        </p:txBody>
      </p:sp>
      <p:sp>
        <p:nvSpPr>
          <p:cNvPr id="377874" name="Text Box 4"/>
          <p:cNvSpPr txBox="1">
            <a:spLocks noChangeArrowheads="1"/>
          </p:cNvSpPr>
          <p:nvPr/>
        </p:nvSpPr>
        <p:spPr bwMode="auto">
          <a:xfrm>
            <a:off x="8543925" y="4508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16</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ChangeArrowheads="1"/>
          </p:cNvSpPr>
          <p:nvPr>
            <p:ph type="title" idx="4294967295"/>
          </p:nvPr>
        </p:nvSpPr>
        <p:spPr/>
        <p:txBody>
          <a:bodyPr/>
          <a:lstStyle/>
          <a:p>
            <a:pPr eaLnBrk="1" hangingPunct="1"/>
            <a:r>
              <a:rPr lang="en-US">
                <a:latin typeface="Arial Black" charset="0"/>
              </a:rPr>
              <a:t>3 Viewpoints</a:t>
            </a:r>
          </a:p>
        </p:txBody>
      </p:sp>
      <p:sp>
        <p:nvSpPr>
          <p:cNvPr id="378882" name="Rectangle 3"/>
          <p:cNvSpPr>
            <a:spLocks noGrp="1" noChangeArrowheads="1"/>
          </p:cNvSpPr>
          <p:nvPr>
            <p:ph type="body" idx="4294967295"/>
          </p:nvPr>
        </p:nvSpPr>
        <p:spPr>
          <a:xfrm>
            <a:off x="457200" y="1066800"/>
            <a:ext cx="8229600" cy="609600"/>
          </a:xfrm>
        </p:spPr>
        <p:txBody>
          <a:bodyPr/>
          <a:lstStyle/>
          <a:p>
            <a:pPr eaLnBrk="1" hangingPunct="1"/>
            <a:r>
              <a:rPr lang="en-US" sz="2400">
                <a:latin typeface="Arial" charset="0"/>
              </a:rPr>
              <a:t>Interpretation of 1 Corinthians 12:28</a:t>
            </a:r>
            <a:endParaRPr lang="en-US" sz="1800" b="0">
              <a:latin typeface="Arial" charset="0"/>
            </a:endParaRPr>
          </a:p>
        </p:txBody>
      </p:sp>
      <p:graphicFrame>
        <p:nvGraphicFramePr>
          <p:cNvPr id="43028" name="Group 20"/>
          <p:cNvGraphicFramePr>
            <a:graphicFrameLocks noGrp="1"/>
          </p:cNvGraphicFramePr>
          <p:nvPr/>
        </p:nvGraphicFramePr>
        <p:xfrm>
          <a:off x="457200" y="1676400"/>
          <a:ext cx="8229600" cy="3733800"/>
        </p:xfrm>
        <a:graphic>
          <a:graphicData uri="http://schemas.openxmlformats.org/drawingml/2006/table">
            <a:tbl>
              <a:tblPr/>
              <a:tblGrid>
                <a:gridCol w="2862263">
                  <a:extLst>
                    <a:ext uri="{9D8B030D-6E8A-4147-A177-3AD203B41FA5}">
                      <a16:colId xmlns:a16="http://schemas.microsoft.com/office/drawing/2014/main" val="20000"/>
                    </a:ext>
                  </a:extLst>
                </a:gridCol>
                <a:gridCol w="2662237">
                  <a:extLst>
                    <a:ext uri="{9D8B030D-6E8A-4147-A177-3AD203B41FA5}">
                      <a16:colId xmlns:a16="http://schemas.microsoft.com/office/drawing/2014/main" val="20001"/>
                    </a:ext>
                  </a:extLst>
                </a:gridCol>
                <a:gridCol w="2705100">
                  <a:extLst>
                    <a:ext uri="{9D8B030D-6E8A-4147-A177-3AD203B41FA5}">
                      <a16:colId xmlns:a16="http://schemas.microsoft.com/office/drawing/2014/main" val="20002"/>
                    </a:ext>
                  </a:extLst>
                </a:gridCol>
              </a:tblGrid>
              <a:tr h="4254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err="1">
                          <a:ln>
                            <a:noFill/>
                          </a:ln>
                          <a:solidFill>
                            <a:srgbClr val="CCECFF"/>
                          </a:solidFill>
                          <a:effectLst/>
                          <a:latin typeface="Arial"/>
                          <a:ea typeface="宋体" charset="-122"/>
                          <a:cs typeface="Arial"/>
                        </a:rPr>
                        <a:t>Cessationist</a:t>
                      </a:r>
                      <a:endParaRPr kumimoji="0" lang="en-US" sz="20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rgbClr val="CCECFF"/>
                          </a:solidFill>
                          <a:effectLst/>
                          <a:latin typeface="Arial"/>
                          <a:ea typeface="宋体" charset="-122"/>
                          <a:cs typeface="Arial"/>
                        </a:rPr>
                        <a:t>Open but Cautious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rgbClr val="CCECFF"/>
                          </a:solidFill>
                          <a:effectLst/>
                          <a:latin typeface="Arial"/>
                          <a:ea typeface="宋体" charset="-122"/>
                          <a:cs typeface="Arial"/>
                        </a:rPr>
                        <a:t>Non-Cessationist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308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PMingLiU" pitchFamily="18" charset="-128"/>
                          <a:cs typeface="Arial"/>
                        </a:rPr>
                        <a:t>The gift of apostleship, which is clearly implied in 1 Cor. 12:28, did cease. Therefore, possible for the miraculous gifts to cease.</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PMingLiU" pitchFamily="18" charset="-128"/>
                          <a:cs typeface="Arial"/>
                        </a:rPr>
                        <a:t>1 Cor. 12 does not explicitly teach the continuance of miraculous gifts since they are listed alongside those gifts that formed the foundational ministry of the church (Eph. 2:20).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PMingLiU" pitchFamily="18" charset="-128"/>
                          <a:cs typeface="Arial"/>
                        </a:rPr>
                        <a:t>Sees "apostles" in 1 Cor. 12:28 (also Eph. 4:11) as an office and not as a spiritual gift.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78897" name="Text Box 18"/>
          <p:cNvSpPr txBox="1">
            <a:spLocks noChangeArrowheads="1"/>
          </p:cNvSpPr>
          <p:nvPr/>
        </p:nvSpPr>
        <p:spPr bwMode="auto">
          <a:xfrm>
            <a:off x="228600" y="5562600"/>
            <a:ext cx="85344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en-US" sz="1400"/>
              <a:t>Grudem, </a:t>
            </a:r>
            <a:r>
              <a:rPr lang="en-US" sz="1400" i="1"/>
              <a:t>et al</a:t>
            </a:r>
            <a:r>
              <a:rPr lang="en-US" sz="1400"/>
              <a:t>,</a:t>
            </a:r>
            <a:r>
              <a:rPr lang="en-US" sz="1400" i="1"/>
              <a:t> Are Miraculous Gifts for Today?</a:t>
            </a:r>
            <a:r>
              <a:rPr lang="en-US" sz="1400"/>
              <a:t>, 45, 120, 156-158; </a:t>
            </a:r>
            <a:br>
              <a:rPr lang="en-US" sz="1400"/>
            </a:br>
            <a:r>
              <a:rPr lang="en-US" sz="1400"/>
              <a:t>Grudem, </a:t>
            </a:r>
            <a:r>
              <a:rPr lang="en-US" sz="1400" i="1"/>
              <a:t>Systematic Theology</a:t>
            </a:r>
            <a:r>
              <a:rPr lang="en-US" sz="1400"/>
              <a:t>, 1020.</a:t>
            </a:r>
          </a:p>
        </p:txBody>
      </p:sp>
      <p:sp>
        <p:nvSpPr>
          <p:cNvPr id="378898" name="Text Box 4"/>
          <p:cNvSpPr txBox="1">
            <a:spLocks noChangeArrowheads="1"/>
          </p:cNvSpPr>
          <p:nvPr/>
        </p:nvSpPr>
        <p:spPr bwMode="auto">
          <a:xfrm>
            <a:off x="8543925" y="4508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16</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2"/>
          <p:cNvSpPr>
            <a:spLocks noGrp="1" noChangeArrowheads="1"/>
          </p:cNvSpPr>
          <p:nvPr>
            <p:ph type="title" idx="4294967295"/>
          </p:nvPr>
        </p:nvSpPr>
        <p:spPr/>
        <p:txBody>
          <a:bodyPr/>
          <a:lstStyle/>
          <a:p>
            <a:pPr eaLnBrk="1" hangingPunct="1"/>
            <a:r>
              <a:rPr lang="en-US">
                <a:latin typeface="Arial Black" charset="0"/>
              </a:rPr>
              <a:t>3 Viewpoints</a:t>
            </a:r>
          </a:p>
        </p:txBody>
      </p:sp>
      <p:sp>
        <p:nvSpPr>
          <p:cNvPr id="379906" name="Rectangle 3"/>
          <p:cNvSpPr>
            <a:spLocks noGrp="1" noChangeArrowheads="1"/>
          </p:cNvSpPr>
          <p:nvPr>
            <p:ph type="body" idx="4294967295"/>
          </p:nvPr>
        </p:nvSpPr>
        <p:spPr>
          <a:xfrm>
            <a:off x="457200" y="1066800"/>
            <a:ext cx="8229600" cy="533400"/>
          </a:xfrm>
        </p:spPr>
        <p:txBody>
          <a:bodyPr/>
          <a:lstStyle/>
          <a:p>
            <a:pPr eaLnBrk="1" hangingPunct="1"/>
            <a:r>
              <a:rPr lang="en-US" sz="2400">
                <a:latin typeface="Arial" charset="0"/>
              </a:rPr>
              <a:t>Purpose(s) of the miraculous gifts</a:t>
            </a:r>
            <a:r>
              <a:rPr lang="en-US" sz="2400" b="0">
                <a:latin typeface="Arial" charset="0"/>
              </a:rPr>
              <a:t>[S1/2]</a:t>
            </a:r>
            <a:endParaRPr lang="en-US" sz="1800" b="0">
              <a:latin typeface="Arial" charset="0"/>
            </a:endParaRPr>
          </a:p>
        </p:txBody>
      </p:sp>
      <p:graphicFrame>
        <p:nvGraphicFramePr>
          <p:cNvPr id="44052" name="Group 20"/>
          <p:cNvGraphicFramePr>
            <a:graphicFrameLocks noGrp="1"/>
          </p:cNvGraphicFramePr>
          <p:nvPr/>
        </p:nvGraphicFramePr>
        <p:xfrm>
          <a:off x="457200" y="1676400"/>
          <a:ext cx="8229600" cy="4083050"/>
        </p:xfrm>
        <a:graphic>
          <a:graphicData uri="http://schemas.openxmlformats.org/drawingml/2006/table">
            <a:tbl>
              <a:tblPr/>
              <a:tblGrid>
                <a:gridCol w="2862263">
                  <a:extLst>
                    <a:ext uri="{9D8B030D-6E8A-4147-A177-3AD203B41FA5}">
                      <a16:colId xmlns:a16="http://schemas.microsoft.com/office/drawing/2014/main" val="20000"/>
                    </a:ext>
                  </a:extLst>
                </a:gridCol>
                <a:gridCol w="2662237">
                  <a:extLst>
                    <a:ext uri="{9D8B030D-6E8A-4147-A177-3AD203B41FA5}">
                      <a16:colId xmlns:a16="http://schemas.microsoft.com/office/drawing/2014/main" val="20001"/>
                    </a:ext>
                  </a:extLst>
                </a:gridCol>
                <a:gridCol w="2705100">
                  <a:extLst>
                    <a:ext uri="{9D8B030D-6E8A-4147-A177-3AD203B41FA5}">
                      <a16:colId xmlns:a16="http://schemas.microsoft.com/office/drawing/2014/main" val="20002"/>
                    </a:ext>
                  </a:extLst>
                </a:gridCol>
              </a:tblGrid>
              <a:tr h="4254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rgbClr val="CCECFF"/>
                          </a:solidFill>
                          <a:effectLst/>
                          <a:latin typeface="Arial"/>
                          <a:ea typeface="宋体" charset="-122"/>
                          <a:cs typeface="Arial"/>
                        </a:rPr>
                        <a:t>Cessationist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rgbClr val="CCECFF"/>
                          </a:solidFill>
                          <a:effectLst/>
                          <a:latin typeface="Arial"/>
                          <a:ea typeface="宋体" charset="-122"/>
                          <a:cs typeface="Arial"/>
                        </a:rPr>
                        <a:t>Open but Cautious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rgbClr val="CCECFF"/>
                          </a:solidFill>
                          <a:effectLst/>
                          <a:latin typeface="Arial"/>
                          <a:ea typeface="宋体" charset="-122"/>
                          <a:cs typeface="Arial"/>
                        </a:rPr>
                        <a:t>Non-Cessationist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308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PMingLiU" pitchFamily="18" charset="-128"/>
                          <a:cs typeface="Arial"/>
                        </a:rPr>
                        <a:t>As documented in Acts, the gifts were given to authenticate the divine origin of the apostolic message in the spread of the gospel by the apostles and others while the canon was not yet complete (see Heb. 2:3-4; 2 Cor. 12:12).</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PMingLiU" pitchFamily="18" charset="-128"/>
                          <a:cs typeface="Arial"/>
                        </a:rPr>
                        <a:t>Authentication was only one of the purposes. Others include evangelistic (Acts 9:32-43), helping those who are in need (Matt. 14:14; Mark 1:40-41), bringing glory to God (John 9:3).</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79921" name="Text Box 18"/>
          <p:cNvSpPr txBox="1">
            <a:spLocks noChangeArrowheads="1"/>
          </p:cNvSpPr>
          <p:nvPr/>
        </p:nvSpPr>
        <p:spPr bwMode="auto">
          <a:xfrm>
            <a:off x="304800" y="5980113"/>
            <a:ext cx="84582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en-US" sz="1400"/>
              <a:t>Grudem, </a:t>
            </a:r>
            <a:r>
              <a:rPr lang="en-US" sz="1400" i="1"/>
              <a:t>et al</a:t>
            </a:r>
            <a:r>
              <a:rPr lang="en-US" sz="1400"/>
              <a:t>,</a:t>
            </a:r>
            <a:r>
              <a:rPr lang="en-US" sz="1400" i="1"/>
              <a:t> Are Miraculous Gifts for Today?</a:t>
            </a:r>
            <a:r>
              <a:rPr lang="en-US" sz="1400"/>
              <a:t>, 42, 124; 191; </a:t>
            </a:r>
            <a:br>
              <a:rPr lang="en-US" sz="1400"/>
            </a:br>
            <a:r>
              <a:rPr lang="en-US" sz="1400"/>
              <a:t>Grudem, </a:t>
            </a:r>
            <a:r>
              <a:rPr lang="en-US" sz="1400" i="1"/>
              <a:t>Systematic Theology</a:t>
            </a:r>
            <a:r>
              <a:rPr lang="en-US" sz="1400"/>
              <a:t>, 359-362;</a:t>
            </a:r>
          </a:p>
        </p:txBody>
      </p:sp>
      <p:sp>
        <p:nvSpPr>
          <p:cNvPr id="379922" name="Text Box 21"/>
          <p:cNvSpPr txBox="1">
            <a:spLocks noChangeArrowheads="1"/>
          </p:cNvSpPr>
          <p:nvPr/>
        </p:nvSpPr>
        <p:spPr bwMode="auto">
          <a:xfrm>
            <a:off x="533400" y="6437313"/>
            <a:ext cx="8229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en-US" sz="1400"/>
              <a:t>Edgar, </a:t>
            </a:r>
            <a:r>
              <a:rPr lang="en-US" altLang="ja-JP" sz="1400"/>
              <a:t>"</a:t>
            </a:r>
            <a:r>
              <a:rPr lang="en-US" sz="1400"/>
              <a:t>The Cessation of the Sign Gifts,</a:t>
            </a:r>
            <a:r>
              <a:rPr lang="en-US" altLang="ja-JP" sz="1400"/>
              <a:t>"</a:t>
            </a:r>
            <a:r>
              <a:rPr lang="en-US" sz="1400"/>
              <a:t> </a:t>
            </a:r>
            <a:r>
              <a:rPr lang="en-US" sz="1400" i="1"/>
              <a:t>Bibliotheca Sacra </a:t>
            </a:r>
            <a:r>
              <a:rPr lang="en-US" sz="1400"/>
              <a:t>145 (Oct-Dec 1988): 382.</a:t>
            </a:r>
          </a:p>
        </p:txBody>
      </p:sp>
      <p:sp>
        <p:nvSpPr>
          <p:cNvPr id="379923" name="Text Box 4"/>
          <p:cNvSpPr txBox="1">
            <a:spLocks noChangeArrowheads="1"/>
          </p:cNvSpPr>
          <p:nvPr/>
        </p:nvSpPr>
        <p:spPr bwMode="auto">
          <a:xfrm>
            <a:off x="8543925" y="4508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16</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ChangeArrowheads="1"/>
          </p:cNvSpPr>
          <p:nvPr>
            <p:ph type="title" idx="4294967295"/>
          </p:nvPr>
        </p:nvSpPr>
        <p:spPr/>
        <p:txBody>
          <a:bodyPr/>
          <a:lstStyle/>
          <a:p>
            <a:pPr eaLnBrk="1" hangingPunct="1"/>
            <a:r>
              <a:rPr lang="en-US">
                <a:latin typeface="Arial Black" charset="0"/>
              </a:rPr>
              <a:t>3 Viewpoints</a:t>
            </a:r>
          </a:p>
        </p:txBody>
      </p:sp>
      <p:sp>
        <p:nvSpPr>
          <p:cNvPr id="380930" name="Rectangle 3"/>
          <p:cNvSpPr>
            <a:spLocks noGrp="1" noChangeArrowheads="1"/>
          </p:cNvSpPr>
          <p:nvPr>
            <p:ph type="body" idx="4294967295"/>
          </p:nvPr>
        </p:nvSpPr>
        <p:spPr>
          <a:xfrm>
            <a:off x="457200" y="1066800"/>
            <a:ext cx="8229600" cy="533400"/>
          </a:xfrm>
        </p:spPr>
        <p:txBody>
          <a:bodyPr/>
          <a:lstStyle/>
          <a:p>
            <a:pPr eaLnBrk="1" hangingPunct="1"/>
            <a:r>
              <a:rPr lang="en-US" sz="2400">
                <a:latin typeface="Arial" charset="0"/>
              </a:rPr>
              <a:t>Purpose(s) of the miraculous gifts</a:t>
            </a:r>
            <a:r>
              <a:rPr lang="en-US" sz="2400" b="0">
                <a:latin typeface="Arial" charset="0"/>
              </a:rPr>
              <a:t>[S2/2]</a:t>
            </a:r>
            <a:endParaRPr lang="en-US" sz="1800" b="0">
              <a:latin typeface="Times New Roman" charset="0"/>
              <a:cs typeface="Times New Roman" charset="0"/>
            </a:endParaRPr>
          </a:p>
        </p:txBody>
      </p:sp>
      <p:graphicFrame>
        <p:nvGraphicFramePr>
          <p:cNvPr id="45076" name="Group 20"/>
          <p:cNvGraphicFramePr>
            <a:graphicFrameLocks noGrp="1"/>
          </p:cNvGraphicFramePr>
          <p:nvPr/>
        </p:nvGraphicFramePr>
        <p:xfrm>
          <a:off x="457200" y="1676400"/>
          <a:ext cx="8229600" cy="4083050"/>
        </p:xfrm>
        <a:graphic>
          <a:graphicData uri="http://schemas.openxmlformats.org/drawingml/2006/table">
            <a:tbl>
              <a:tblPr/>
              <a:tblGrid>
                <a:gridCol w="2862263">
                  <a:extLst>
                    <a:ext uri="{9D8B030D-6E8A-4147-A177-3AD203B41FA5}">
                      <a16:colId xmlns:a16="http://schemas.microsoft.com/office/drawing/2014/main" val="20000"/>
                    </a:ext>
                  </a:extLst>
                </a:gridCol>
                <a:gridCol w="2662237">
                  <a:extLst>
                    <a:ext uri="{9D8B030D-6E8A-4147-A177-3AD203B41FA5}">
                      <a16:colId xmlns:a16="http://schemas.microsoft.com/office/drawing/2014/main" val="20001"/>
                    </a:ext>
                  </a:extLst>
                </a:gridCol>
                <a:gridCol w="2705100">
                  <a:extLst>
                    <a:ext uri="{9D8B030D-6E8A-4147-A177-3AD203B41FA5}">
                      <a16:colId xmlns:a16="http://schemas.microsoft.com/office/drawing/2014/main" val="20002"/>
                    </a:ext>
                  </a:extLst>
                </a:gridCol>
              </a:tblGrid>
              <a:tr h="4254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rgbClr val="CCECFF"/>
                          </a:solidFill>
                          <a:effectLst/>
                          <a:latin typeface="Arial"/>
                          <a:ea typeface="宋体" charset="-122"/>
                          <a:cs typeface="Arial"/>
                        </a:rPr>
                        <a:t>Cessationist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rgbClr val="CCECFF"/>
                          </a:solidFill>
                          <a:effectLst/>
                          <a:latin typeface="Arial"/>
                          <a:ea typeface="宋体" charset="-122"/>
                          <a:cs typeface="Arial"/>
                        </a:rPr>
                        <a:t>Open but Cautious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rgbClr val="CCECFF"/>
                          </a:solidFill>
                          <a:effectLst/>
                          <a:latin typeface="Arial"/>
                          <a:ea typeface="宋体" charset="-122"/>
                          <a:cs typeface="Arial"/>
                        </a:rPr>
                        <a:t>Non-Cessationist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308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PMingLiU" pitchFamily="18" charset="-128"/>
                          <a:cs typeface="Arial"/>
                        </a:rPr>
                        <a:t>Once the church was established on the foundation of the apostles and prophets, the gift of apostleship and prophecy and their accompanying authenticating miraculous gifts passed away (Eph. 2:11-21).</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PMingLiU" pitchFamily="18" charset="-128"/>
                          <a:cs typeface="Arial"/>
                        </a:rPr>
                        <a:t>The NT does not explicitly teach that certain miraculous gifts will cease. Neither does it explicitly teach that they will continue throughout the church age.</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PMingLiU" pitchFamily="18" charset="-128"/>
                          <a:cs typeface="Arial"/>
                        </a:rPr>
                        <a:t>Another primary purpose is to edify and build up the body of Christ, therefore the continuance of gifts is necessary for the church today.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PMingLiU" pitchFamily="18" charset="-128"/>
                          <a:cs typeface="Arial"/>
                        </a:rPr>
                        <a:t>Further, not only apostles exercised the gift of miracles.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80945" name="Text Box 21"/>
          <p:cNvSpPr txBox="1">
            <a:spLocks noChangeArrowheads="1"/>
          </p:cNvSpPr>
          <p:nvPr/>
        </p:nvSpPr>
        <p:spPr bwMode="auto">
          <a:xfrm>
            <a:off x="304800" y="5876925"/>
            <a:ext cx="84582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en-US" sz="1400"/>
              <a:t>Grudem, </a:t>
            </a:r>
            <a:r>
              <a:rPr lang="en-US" sz="1400" i="1"/>
              <a:t>et al</a:t>
            </a:r>
            <a:r>
              <a:rPr lang="en-US" sz="1400"/>
              <a:t>,</a:t>
            </a:r>
            <a:r>
              <a:rPr lang="en-US" sz="1400" i="1"/>
              <a:t> Are Miraculous Gifts for Today?</a:t>
            </a:r>
            <a:r>
              <a:rPr lang="en-US" sz="1400"/>
              <a:t>, 42, 124; 191; </a:t>
            </a:r>
            <a:br>
              <a:rPr lang="en-US" sz="1400"/>
            </a:br>
            <a:r>
              <a:rPr lang="en-US" sz="1400"/>
              <a:t>Grudem, </a:t>
            </a:r>
            <a:r>
              <a:rPr lang="en-US" sz="1400" i="1"/>
              <a:t>Systematic Theology</a:t>
            </a:r>
            <a:r>
              <a:rPr lang="en-US" sz="1400"/>
              <a:t>, 359-362;</a:t>
            </a:r>
          </a:p>
        </p:txBody>
      </p:sp>
      <p:sp>
        <p:nvSpPr>
          <p:cNvPr id="380946" name="Text Box 22"/>
          <p:cNvSpPr txBox="1">
            <a:spLocks noChangeArrowheads="1"/>
          </p:cNvSpPr>
          <p:nvPr/>
        </p:nvSpPr>
        <p:spPr bwMode="auto">
          <a:xfrm>
            <a:off x="533400" y="6334125"/>
            <a:ext cx="8229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en-US" sz="1400"/>
              <a:t>Edgar, </a:t>
            </a:r>
            <a:r>
              <a:rPr lang="en-US" altLang="ja-JP" sz="1400"/>
              <a:t>"</a:t>
            </a:r>
            <a:r>
              <a:rPr lang="en-US" sz="1400"/>
              <a:t>The Cessation of the Sign Gifts,</a:t>
            </a:r>
            <a:r>
              <a:rPr lang="en-US" altLang="ja-JP" sz="1400"/>
              <a:t>"</a:t>
            </a:r>
            <a:r>
              <a:rPr lang="en-US" sz="1400"/>
              <a:t> </a:t>
            </a:r>
            <a:r>
              <a:rPr lang="en-US" sz="1400" i="1"/>
              <a:t>Bibliotheca Sacra </a:t>
            </a:r>
            <a:r>
              <a:rPr lang="en-US" sz="1400"/>
              <a:t>145 (Oct-Dec 1988): 382.</a:t>
            </a:r>
          </a:p>
        </p:txBody>
      </p:sp>
      <p:sp>
        <p:nvSpPr>
          <p:cNvPr id="380947" name="Text Box 4"/>
          <p:cNvSpPr txBox="1">
            <a:spLocks noChangeArrowheads="1"/>
          </p:cNvSpPr>
          <p:nvPr/>
        </p:nvSpPr>
        <p:spPr bwMode="auto">
          <a:xfrm>
            <a:off x="8543925" y="4508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16</a:t>
            </a: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2"/>
          <p:cNvSpPr>
            <a:spLocks noGrp="1" noChangeArrowheads="1"/>
          </p:cNvSpPr>
          <p:nvPr>
            <p:ph type="title" idx="4294967295"/>
          </p:nvPr>
        </p:nvSpPr>
        <p:spPr/>
        <p:txBody>
          <a:bodyPr/>
          <a:lstStyle/>
          <a:p>
            <a:pPr eaLnBrk="1" hangingPunct="1"/>
            <a:r>
              <a:rPr lang="en-US">
                <a:latin typeface="Arial Black" charset="0"/>
              </a:rPr>
              <a:t>3 Viewpoints</a:t>
            </a:r>
          </a:p>
        </p:txBody>
      </p:sp>
      <p:sp>
        <p:nvSpPr>
          <p:cNvPr id="381954" name="Rectangle 3"/>
          <p:cNvSpPr>
            <a:spLocks noGrp="1" noChangeArrowheads="1"/>
          </p:cNvSpPr>
          <p:nvPr>
            <p:ph type="body" idx="4294967295"/>
          </p:nvPr>
        </p:nvSpPr>
        <p:spPr>
          <a:xfrm>
            <a:off x="457200" y="1066800"/>
            <a:ext cx="8229600" cy="457200"/>
          </a:xfrm>
        </p:spPr>
        <p:txBody>
          <a:bodyPr/>
          <a:lstStyle/>
          <a:p>
            <a:pPr eaLnBrk="1" hangingPunct="1"/>
            <a:r>
              <a:rPr lang="en-US" sz="2400">
                <a:latin typeface="Arial" charset="0"/>
              </a:rPr>
              <a:t>Interpretation of History</a:t>
            </a:r>
            <a:endParaRPr lang="en-US" sz="1800">
              <a:latin typeface="Arial" charset="0"/>
            </a:endParaRPr>
          </a:p>
        </p:txBody>
      </p:sp>
      <p:graphicFrame>
        <p:nvGraphicFramePr>
          <p:cNvPr id="46100" name="Group 20"/>
          <p:cNvGraphicFramePr>
            <a:graphicFrameLocks noGrp="1"/>
          </p:cNvGraphicFramePr>
          <p:nvPr/>
        </p:nvGraphicFramePr>
        <p:xfrm>
          <a:off x="457200" y="1676400"/>
          <a:ext cx="8229600" cy="4083050"/>
        </p:xfrm>
        <a:graphic>
          <a:graphicData uri="http://schemas.openxmlformats.org/drawingml/2006/table">
            <a:tbl>
              <a:tblPr/>
              <a:tblGrid>
                <a:gridCol w="2862263">
                  <a:extLst>
                    <a:ext uri="{9D8B030D-6E8A-4147-A177-3AD203B41FA5}">
                      <a16:colId xmlns:a16="http://schemas.microsoft.com/office/drawing/2014/main" val="20000"/>
                    </a:ext>
                  </a:extLst>
                </a:gridCol>
                <a:gridCol w="2662237">
                  <a:extLst>
                    <a:ext uri="{9D8B030D-6E8A-4147-A177-3AD203B41FA5}">
                      <a16:colId xmlns:a16="http://schemas.microsoft.com/office/drawing/2014/main" val="20001"/>
                    </a:ext>
                  </a:extLst>
                </a:gridCol>
                <a:gridCol w="2705100">
                  <a:extLst>
                    <a:ext uri="{9D8B030D-6E8A-4147-A177-3AD203B41FA5}">
                      <a16:colId xmlns:a16="http://schemas.microsoft.com/office/drawing/2014/main" val="20002"/>
                    </a:ext>
                  </a:extLst>
                </a:gridCol>
              </a:tblGrid>
              <a:tr h="4254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err="1">
                          <a:ln>
                            <a:noFill/>
                          </a:ln>
                          <a:solidFill>
                            <a:srgbClr val="CCECFF"/>
                          </a:solidFill>
                          <a:effectLst/>
                          <a:latin typeface="Arial"/>
                          <a:ea typeface="宋体" charset="-122"/>
                          <a:cs typeface="Arial"/>
                        </a:rPr>
                        <a:t>Cessationist</a:t>
                      </a:r>
                      <a:endParaRPr kumimoji="0" lang="en-US" sz="20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rgbClr val="CCECFF"/>
                          </a:solidFill>
                          <a:effectLst/>
                          <a:latin typeface="Arial"/>
                          <a:ea typeface="宋体" charset="-122"/>
                          <a:cs typeface="Arial"/>
                        </a:rPr>
                        <a:t>Open but Cautious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rgbClr val="CCECFF"/>
                          </a:solidFill>
                          <a:effectLst/>
                          <a:latin typeface="Arial"/>
                          <a:ea typeface="宋体" charset="-122"/>
                          <a:cs typeface="Arial"/>
                        </a:rPr>
                        <a:t>Non-Cessationist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308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PMingLiU" pitchFamily="18" charset="-128"/>
                          <a:cs typeface="Arial"/>
                        </a:rPr>
                        <a:t>History shows that miraculous gifts did cease for centuries soon after the apostolic times. Non-</a:t>
                      </a:r>
                      <a:r>
                        <a:rPr kumimoji="0" lang="en-US" sz="2000" b="1" i="0" u="none" strike="noStrike" cap="none" normalizeH="0" baseline="0" dirty="0" err="1">
                          <a:ln>
                            <a:noFill/>
                          </a:ln>
                          <a:solidFill>
                            <a:schemeClr val="tx1"/>
                          </a:solidFill>
                          <a:effectLst/>
                          <a:latin typeface="Arial"/>
                          <a:ea typeface="PMingLiU" pitchFamily="18" charset="-128"/>
                          <a:cs typeface="Arial"/>
                        </a:rPr>
                        <a:t>cessationists</a:t>
                      </a:r>
                      <a:r>
                        <a:rPr kumimoji="0" lang="en-US" sz="2000" b="1" i="0" u="none" strike="noStrike" cap="none" normalizeH="0" baseline="0" dirty="0">
                          <a:ln>
                            <a:noFill/>
                          </a:ln>
                          <a:solidFill>
                            <a:schemeClr val="tx1"/>
                          </a:solidFill>
                          <a:effectLst/>
                          <a:latin typeface="Arial"/>
                          <a:ea typeface="PMingLiU" pitchFamily="18" charset="-128"/>
                          <a:cs typeface="Arial"/>
                        </a:rPr>
                        <a:t> fail to discharge burden of proving existence today. Today</a:t>
                      </a:r>
                      <a:r>
                        <a:rPr kumimoji="0" lang="fr-FR" sz="2000" b="1" i="0" u="none" strike="noStrike" cap="none" normalizeH="0" baseline="0" dirty="0">
                          <a:ln>
                            <a:noFill/>
                          </a:ln>
                          <a:solidFill>
                            <a:schemeClr val="tx1"/>
                          </a:solidFill>
                          <a:effectLst/>
                          <a:latin typeface="Arial"/>
                          <a:ea typeface="PMingLiU" pitchFamily="18" charset="-128"/>
                          <a:cs typeface="Arial"/>
                        </a:rPr>
                        <a:t>'</a:t>
                      </a:r>
                      <a:r>
                        <a:rPr kumimoji="0" lang="en-US" sz="2000" b="1" i="0" u="none" strike="noStrike" cap="none" normalizeH="0" baseline="0" dirty="0">
                          <a:ln>
                            <a:noFill/>
                          </a:ln>
                          <a:solidFill>
                            <a:schemeClr val="tx1"/>
                          </a:solidFill>
                          <a:effectLst/>
                          <a:latin typeface="Arial"/>
                          <a:ea typeface="PMingLiU" pitchFamily="18" charset="-128"/>
                          <a:cs typeface="Arial"/>
                        </a:rPr>
                        <a:t>s gifts do not meet biblical criteria from NT.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PMingLiU" pitchFamily="18" charset="-128"/>
                          <a:cs typeface="Arial"/>
                        </a:rPr>
                        <a:t>The witness of church history that miraculous activity of the quality and extent associated with the era of Christ and the apostles is not found as a continuing phenomenon in the later church.</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PMingLiU" pitchFamily="18" charset="-128"/>
                          <a:cs typeface="Arial"/>
                        </a:rPr>
                        <a:t>Although healing and miracles today may not be at same level of the apostles, this does not mean it ceased. Seriousness of diseases and strength of gifts can vary. Biblical examples and criteria cannot be applied strictly.</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81969" name="Text Box 18"/>
          <p:cNvSpPr txBox="1">
            <a:spLocks noChangeArrowheads="1"/>
          </p:cNvSpPr>
          <p:nvPr/>
        </p:nvSpPr>
        <p:spPr bwMode="auto">
          <a:xfrm>
            <a:off x="76200" y="5930900"/>
            <a:ext cx="8839200"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en-US" sz="1400"/>
              <a:t>Edgar, </a:t>
            </a:r>
            <a:r>
              <a:rPr lang="en-US" altLang="ja-JP" sz="1400"/>
              <a:t>"</a:t>
            </a:r>
            <a:r>
              <a:rPr lang="en-US" sz="1400"/>
              <a:t>Cessation,</a:t>
            </a:r>
            <a:r>
              <a:rPr lang="en-US" altLang="ja-JP" sz="1400"/>
              <a:t>"</a:t>
            </a:r>
            <a:r>
              <a:rPr lang="en-US" sz="1400"/>
              <a:t> 372-379; Grudem, </a:t>
            </a:r>
            <a:r>
              <a:rPr lang="en-US" sz="1400" i="1"/>
              <a:t>et al</a:t>
            </a:r>
            <a:r>
              <a:rPr lang="en-US" sz="1400"/>
              <a:t>.,</a:t>
            </a:r>
            <a:r>
              <a:rPr lang="en-US" sz="1400" i="1"/>
              <a:t> Are Miraculous Gifts for Today?</a:t>
            </a:r>
            <a:r>
              <a:rPr lang="en-US" sz="1400"/>
              <a:t>, 113, 159; Grudem, </a:t>
            </a:r>
            <a:r>
              <a:rPr lang="en-US" sz="1400" i="1"/>
              <a:t>Systematic Theology</a:t>
            </a:r>
            <a:r>
              <a:rPr lang="en-US" sz="1400"/>
              <a:t>, 1023; Deere, </a:t>
            </a:r>
            <a:r>
              <a:rPr lang="en-US" sz="1400" i="1"/>
              <a:t>Surprised by the Power of the Spirit</a:t>
            </a:r>
            <a:r>
              <a:rPr lang="en-US" sz="1400"/>
              <a:t> (Grand Rapids, MI: Zondervan, 1993), 67.</a:t>
            </a:r>
          </a:p>
        </p:txBody>
      </p:sp>
      <p:sp>
        <p:nvSpPr>
          <p:cNvPr id="381970" name="Text Box 4"/>
          <p:cNvSpPr txBox="1">
            <a:spLocks noChangeArrowheads="1"/>
          </p:cNvSpPr>
          <p:nvPr/>
        </p:nvSpPr>
        <p:spPr bwMode="auto">
          <a:xfrm>
            <a:off x="8543925" y="4508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16</a:t>
            </a: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533400" y="762000"/>
            <a:ext cx="7924800" cy="1676400"/>
          </a:xfrm>
          <a:effectLst>
            <a:outerShdw blurRad="63500" dist="107763" dir="2700000" algn="ctr" rotWithShape="0">
              <a:srgbClr val="000000">
                <a:alpha val="75000"/>
              </a:srgbClr>
            </a:outerShdw>
          </a:effectLst>
        </p:spPr>
        <p:txBody>
          <a:bodyPr/>
          <a:lstStyle/>
          <a:p>
            <a:pPr eaLnBrk="1" hangingPunct="1">
              <a:defRPr/>
            </a:pPr>
            <a:r>
              <a:rPr lang="en-US" sz="5400" b="1">
                <a:solidFill>
                  <a:schemeClr val="accent2"/>
                </a:solidFill>
                <a:latin typeface="Trebuchet MS" charset="0"/>
                <a:ea typeface="ＭＳ Ｐゴシック" charset="0"/>
                <a:cs typeface="ＭＳ Ｐゴシック" charset="0"/>
              </a:rPr>
              <a:t>Are miracles needed in our modern age?</a:t>
            </a:r>
            <a:endParaRPr lang="en-US">
              <a:latin typeface="Trebuchet MS" charset="0"/>
              <a:ea typeface="ＭＳ Ｐゴシック" charset="0"/>
              <a:cs typeface="ＭＳ Ｐゴシック" charset="0"/>
            </a:endParaRPr>
          </a:p>
        </p:txBody>
      </p:sp>
      <p:sp>
        <p:nvSpPr>
          <p:cNvPr id="5123" name="Rectangle 3"/>
          <p:cNvSpPr>
            <a:spLocks noGrp="1" noChangeArrowheads="1"/>
          </p:cNvSpPr>
          <p:nvPr>
            <p:ph type="subTitle" idx="1"/>
          </p:nvPr>
        </p:nvSpPr>
        <p:spPr>
          <a:xfrm>
            <a:off x="1371600" y="5314950"/>
            <a:ext cx="6400800" cy="1066800"/>
          </a:xfrm>
        </p:spPr>
        <p:txBody>
          <a:bodyPr anchor="ctr"/>
          <a:lstStyle/>
          <a:p>
            <a:pPr eaLnBrk="1" hangingPunct="1">
              <a:defRPr/>
            </a:pPr>
            <a:r>
              <a:rPr lang="en-US" sz="4000" b="1" dirty="0"/>
              <a:t>What do you think?</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ChangeArrowheads="1"/>
          </p:cNvSpPr>
          <p:nvPr>
            <p:ph type="title" idx="4294967295"/>
          </p:nvPr>
        </p:nvSpPr>
        <p:spPr>
          <a:xfrm>
            <a:off x="914400" y="1066800"/>
            <a:ext cx="6781800" cy="2362200"/>
          </a:xfrm>
        </p:spPr>
        <p:txBody>
          <a:bodyPr/>
          <a:lstStyle/>
          <a:p>
            <a:pPr algn="ctr" eaLnBrk="1" hangingPunct="1"/>
            <a:r>
              <a:rPr lang="en-US" sz="6600">
                <a:latin typeface="Arial Black" charset="0"/>
              </a:rPr>
              <a:t>Critique</a:t>
            </a:r>
          </a:p>
        </p:txBody>
      </p:sp>
    </p:spTree>
  </p:cSld>
  <p:clrMapOvr>
    <a:masterClrMapping/>
  </p:clrMapOvr>
  <p:transition>
    <p:comb/>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Grp="1" noChangeArrowheads="1"/>
          </p:cNvSpPr>
          <p:nvPr>
            <p:ph type="title"/>
          </p:nvPr>
        </p:nvSpPr>
        <p:spPr/>
        <p:txBody>
          <a:bodyPr/>
          <a:lstStyle/>
          <a:p>
            <a:pPr eaLnBrk="1" hangingPunct="1"/>
            <a:r>
              <a:rPr lang="en-US">
                <a:latin typeface="Arial Black" charset="0"/>
              </a:rPr>
              <a:t>Critique</a:t>
            </a:r>
          </a:p>
        </p:txBody>
      </p:sp>
      <p:sp>
        <p:nvSpPr>
          <p:cNvPr id="22531" name="Rectangle 3"/>
          <p:cNvSpPr>
            <a:spLocks noGrp="1" noChangeArrowheads="1"/>
          </p:cNvSpPr>
          <p:nvPr>
            <p:ph type="body" idx="1"/>
          </p:nvPr>
        </p:nvSpPr>
        <p:spPr>
          <a:xfrm>
            <a:off x="468313" y="1196975"/>
            <a:ext cx="7497762" cy="4572000"/>
          </a:xfrm>
        </p:spPr>
        <p:txBody>
          <a:bodyPr/>
          <a:lstStyle/>
          <a:p>
            <a:pPr eaLnBrk="1" hangingPunct="1"/>
            <a:r>
              <a:rPr lang="en-US" altLang="zh-CN" sz="2400">
                <a:solidFill>
                  <a:srgbClr val="000099"/>
                </a:solidFill>
                <a:latin typeface="Arial" charset="0"/>
                <a:ea typeface="宋体" charset="0"/>
                <a:cs typeface="宋体" charset="0"/>
              </a:rPr>
              <a:t>1 Cor. 13:8-13 does not teach the cessation or continuation of miraculous gifts.</a:t>
            </a:r>
          </a:p>
          <a:p>
            <a:pPr lvl="1" eaLnBrk="1" hangingPunct="1"/>
            <a:r>
              <a:rPr lang="en-US" altLang="zh-CN">
                <a:latin typeface="Arial" charset="0"/>
                <a:ea typeface="宋体" charset="0"/>
                <a:cs typeface="宋体" charset="0"/>
              </a:rPr>
              <a:t>Is Paul arguing when these gifts will cease? </a:t>
            </a:r>
          </a:p>
          <a:p>
            <a:pPr lvl="1" eaLnBrk="1" hangingPunct="1"/>
            <a:r>
              <a:rPr lang="en-US" altLang="zh-CN">
                <a:latin typeface="Arial" charset="0"/>
                <a:ea typeface="宋体" charset="0"/>
                <a:cs typeface="宋体" charset="0"/>
              </a:rPr>
              <a:t>Paul</a:t>
            </a:r>
            <a:r>
              <a:rPr lang="fr-FR" altLang="zh-CN">
                <a:latin typeface="Arial" charset="0"/>
                <a:ea typeface="宋体" charset="0"/>
                <a:cs typeface="宋体" charset="0"/>
              </a:rPr>
              <a:t>'</a:t>
            </a:r>
            <a:r>
              <a:rPr lang="en-US" altLang="zh-CN">
                <a:latin typeface="Arial" charset="0"/>
                <a:ea typeface="宋体" charset="0"/>
                <a:cs typeface="宋体" charset="0"/>
              </a:rPr>
              <a:t>s emphasis: comparing "enduring quality of love" vs. "imperfect understanding" brought through these gifts.</a:t>
            </a:r>
          </a:p>
          <a:p>
            <a:pPr lvl="1" eaLnBrk="1" hangingPunct="1"/>
            <a:r>
              <a:rPr lang="en-US" altLang="zh-CN">
                <a:latin typeface="Arial" charset="0"/>
                <a:ea typeface="宋体" charset="0"/>
                <a:cs typeface="宋体" charset="0"/>
              </a:rPr>
              <a:t>The "perfect" understanding comes when we are "face-to-face" with God, pointing to the understanding of the content by means of the gifts and says nothing said about the gifting.</a:t>
            </a:r>
          </a:p>
          <a:p>
            <a:pPr lvl="1" eaLnBrk="1" hangingPunct="1"/>
            <a:endParaRPr lang="en-US" altLang="zh-CN" sz="2000">
              <a:latin typeface="Arial" charset="0"/>
              <a:ea typeface="宋体" charset="0"/>
              <a:cs typeface="宋体" charset="0"/>
            </a:endParaRPr>
          </a:p>
          <a:p>
            <a:pPr eaLnBrk="1" hangingPunct="1"/>
            <a:endParaRPr lang="en-US" sz="2400">
              <a:latin typeface="Arial" charset="0"/>
            </a:endParaRPr>
          </a:p>
        </p:txBody>
      </p:sp>
      <p:sp>
        <p:nvSpPr>
          <p:cNvPr id="22532" name="Text Box 4"/>
          <p:cNvSpPr txBox="1">
            <a:spLocks noChangeArrowheads="1"/>
          </p:cNvSpPr>
          <p:nvPr/>
        </p:nvSpPr>
        <p:spPr bwMode="auto">
          <a:xfrm>
            <a:off x="7694613" y="1989138"/>
            <a:ext cx="8382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a:solidFill>
                  <a:srgbClr val="800000"/>
                </a:solidFill>
              </a:rPr>
              <a:t>NO.</a:t>
            </a:r>
          </a:p>
        </p:txBody>
      </p:sp>
      <p:sp>
        <p:nvSpPr>
          <p:cNvPr id="386052" name="Text Box 4"/>
          <p:cNvSpPr txBox="1">
            <a:spLocks noChangeArrowheads="1"/>
          </p:cNvSpPr>
          <p:nvPr/>
        </p:nvSpPr>
        <p:spPr bwMode="auto">
          <a:xfrm>
            <a:off x="7956550" y="519113"/>
            <a:ext cx="9715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16-17</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2531">
                                            <p:txEl>
                                              <p:pRg st="1" end="1"/>
                                            </p:txEl>
                                          </p:spTgt>
                                        </p:tgtEl>
                                        <p:attrNameLst>
                                          <p:attrName>style.visibility</p:attrName>
                                        </p:attrNameLst>
                                      </p:cBhvr>
                                      <p:to>
                                        <p:strVal val="visible"/>
                                      </p:to>
                                    </p:set>
                                    <p:anim calcmode="lin" valueType="num">
                                      <p:cBhvr additive="base">
                                        <p:cTn id="13" dur="500" fill="hold"/>
                                        <p:tgtEl>
                                          <p:spTgt spid="2253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25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22532"/>
                                        </p:tgtEl>
                                        <p:attrNameLst>
                                          <p:attrName>style.visibility</p:attrName>
                                        </p:attrNameLst>
                                      </p:cBhvr>
                                      <p:to>
                                        <p:strVal val="visible"/>
                                      </p:to>
                                    </p:set>
                                    <p:anim calcmode="lin" valueType="num">
                                      <p:cBhvr>
                                        <p:cTn id="19" dur="500" fill="hold"/>
                                        <p:tgtEl>
                                          <p:spTgt spid="22532"/>
                                        </p:tgtEl>
                                        <p:attrNameLst>
                                          <p:attrName>ppt_w</p:attrName>
                                        </p:attrNameLst>
                                      </p:cBhvr>
                                      <p:tavLst>
                                        <p:tav tm="0">
                                          <p:val>
                                            <p:fltVal val="0"/>
                                          </p:val>
                                        </p:tav>
                                        <p:tav tm="100000">
                                          <p:val>
                                            <p:strVal val="#ppt_w"/>
                                          </p:val>
                                        </p:tav>
                                      </p:tavLst>
                                    </p:anim>
                                    <p:anim calcmode="lin" valueType="num">
                                      <p:cBhvr>
                                        <p:cTn id="20" dur="500" fill="hold"/>
                                        <p:tgtEl>
                                          <p:spTgt spid="22532"/>
                                        </p:tgtEl>
                                        <p:attrNameLst>
                                          <p:attrName>ppt_h</p:attrName>
                                        </p:attrNameLst>
                                      </p:cBhvr>
                                      <p:tavLst>
                                        <p:tav tm="0">
                                          <p:val>
                                            <p:fltVal val="0"/>
                                          </p:val>
                                        </p:tav>
                                        <p:tav tm="100000">
                                          <p:val>
                                            <p:strVal val="#ppt_h"/>
                                          </p:val>
                                        </p:tav>
                                      </p:tavLst>
                                    </p:anim>
                                    <p:animEffect transition="in" filter="fade">
                                      <p:cBhvr>
                                        <p:cTn id="21" dur="500"/>
                                        <p:tgtEl>
                                          <p:spTgt spid="2253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22531">
                                            <p:txEl>
                                              <p:pRg st="2" end="2"/>
                                            </p:txEl>
                                          </p:spTgt>
                                        </p:tgtEl>
                                        <p:attrNameLst>
                                          <p:attrName>style.visibility</p:attrName>
                                        </p:attrNameLst>
                                      </p:cBhvr>
                                      <p:to>
                                        <p:strVal val="visible"/>
                                      </p:to>
                                    </p:set>
                                    <p:anim calcmode="lin" valueType="num">
                                      <p:cBhvr additive="base">
                                        <p:cTn id="26" dur="500" fill="hold"/>
                                        <p:tgtEl>
                                          <p:spTgt spid="22531">
                                            <p:txEl>
                                              <p:pRg st="2" end="2"/>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225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22531">
                                            <p:txEl>
                                              <p:pRg st="3" end="3"/>
                                            </p:txEl>
                                          </p:spTgt>
                                        </p:tgtEl>
                                        <p:attrNameLst>
                                          <p:attrName>style.visibility</p:attrName>
                                        </p:attrNameLst>
                                      </p:cBhvr>
                                      <p:to>
                                        <p:strVal val="visible"/>
                                      </p:to>
                                    </p:set>
                                    <p:anim calcmode="lin" valueType="num">
                                      <p:cBhvr additive="base">
                                        <p:cTn id="32" dur="500" fill="hold"/>
                                        <p:tgtEl>
                                          <p:spTgt spid="22531">
                                            <p:txEl>
                                              <p:pRg st="3" end="3"/>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2253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P spid="225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2"/>
          <p:cNvSpPr>
            <a:spLocks noGrp="1" noChangeArrowheads="1"/>
          </p:cNvSpPr>
          <p:nvPr>
            <p:ph type="title"/>
          </p:nvPr>
        </p:nvSpPr>
        <p:spPr>
          <a:xfrm>
            <a:off x="457200" y="274638"/>
            <a:ext cx="7067550" cy="5241925"/>
          </a:xfrm>
        </p:spPr>
        <p:txBody>
          <a:bodyPr/>
          <a:lstStyle/>
          <a:p>
            <a:pPr indent="1588" algn="ctr" eaLnBrk="1" hangingPunct="1"/>
            <a:r>
              <a:rPr lang="en-US" sz="8800">
                <a:solidFill>
                  <a:srgbClr val="800000"/>
                </a:solidFill>
                <a:latin typeface="Arial Black" charset="0"/>
              </a:rPr>
              <a:t>Miracles</a:t>
            </a:r>
            <a:br>
              <a:rPr lang="en-US" sz="6000">
                <a:solidFill>
                  <a:srgbClr val="800000"/>
                </a:solidFill>
                <a:latin typeface="Arial Black" charset="0"/>
              </a:rPr>
            </a:br>
            <a:r>
              <a:rPr lang="en-US" sz="6000">
                <a:latin typeface="Arial Black" charset="0"/>
              </a:rPr>
              <a:t>vs</a:t>
            </a:r>
            <a:br>
              <a:rPr lang="en-US" sz="6000">
                <a:latin typeface="Arial Black" charset="0"/>
              </a:rPr>
            </a:br>
            <a:r>
              <a:rPr lang="en-US" sz="7200" i="1">
                <a:solidFill>
                  <a:srgbClr val="800000"/>
                </a:solidFill>
                <a:latin typeface="Arial Black" charset="0"/>
              </a:rPr>
              <a:t>The Gift of </a:t>
            </a:r>
            <a:r>
              <a:rPr lang="en-US" sz="7200">
                <a:solidFill>
                  <a:srgbClr val="800000"/>
                </a:solidFill>
                <a:latin typeface="Arial Black" charset="0"/>
              </a:rPr>
              <a:t>Miracles</a:t>
            </a:r>
            <a:endParaRPr lang="en-US" sz="6000">
              <a:latin typeface="Arial Black" charset="0"/>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2"/>
          <p:cNvSpPr>
            <a:spLocks noGrp="1" noChangeArrowheads="1"/>
          </p:cNvSpPr>
          <p:nvPr>
            <p:ph type="title"/>
          </p:nvPr>
        </p:nvSpPr>
        <p:spPr>
          <a:xfrm>
            <a:off x="457200" y="115888"/>
            <a:ext cx="8229600" cy="639762"/>
          </a:xfrm>
        </p:spPr>
        <p:txBody>
          <a:bodyPr/>
          <a:lstStyle/>
          <a:p>
            <a:pPr eaLnBrk="1" hangingPunct="1"/>
            <a:r>
              <a:rPr lang="en-US">
                <a:latin typeface="Arial Black" charset="0"/>
              </a:rPr>
              <a:t>Critique</a:t>
            </a:r>
          </a:p>
        </p:txBody>
      </p:sp>
      <p:sp>
        <p:nvSpPr>
          <p:cNvPr id="387074" name="Rectangle 3"/>
          <p:cNvSpPr>
            <a:spLocks noGrp="1" noChangeArrowheads="1"/>
          </p:cNvSpPr>
          <p:nvPr>
            <p:ph type="body" idx="1"/>
          </p:nvPr>
        </p:nvSpPr>
        <p:spPr>
          <a:xfrm>
            <a:off x="457200" y="838200"/>
            <a:ext cx="8218488" cy="5791200"/>
          </a:xfrm>
        </p:spPr>
        <p:txBody>
          <a:bodyPr/>
          <a:lstStyle/>
          <a:p>
            <a:pPr eaLnBrk="1" hangingPunct="1">
              <a:lnSpc>
                <a:spcPct val="80000"/>
              </a:lnSpc>
              <a:buFontTx/>
              <a:buNone/>
            </a:pPr>
            <a:r>
              <a:rPr lang="en-US" altLang="zh-CN" sz="1800" u="sng">
                <a:solidFill>
                  <a:srgbClr val="800000"/>
                </a:solidFill>
                <a:latin typeface="Arial" charset="0"/>
                <a:ea typeface="宋体" charset="0"/>
                <a:cs typeface="宋体" charset="0"/>
              </a:rPr>
              <a:t>1 Cor. 13:8-13</a:t>
            </a:r>
            <a:r>
              <a:rPr lang="en-US" altLang="zh-CN" sz="1800">
                <a:latin typeface="Arial" charset="0"/>
                <a:ea typeface="宋体" charset="0"/>
                <a:cs typeface="宋体" charset="0"/>
              </a:rPr>
              <a:t> </a:t>
            </a:r>
            <a:r>
              <a:rPr lang="en-US" altLang="zh-CN" sz="1800">
                <a:solidFill>
                  <a:srgbClr val="040404"/>
                </a:solidFill>
                <a:latin typeface="Arial" charset="0"/>
                <a:ea typeface="宋体" charset="0"/>
                <a:cs typeface="宋体" charset="0"/>
              </a:rPr>
              <a:t> (RSV, used by Grudem, </a:t>
            </a:r>
            <a:r>
              <a:rPr lang="en-US" altLang="zh-CN" sz="1800" i="1">
                <a:solidFill>
                  <a:srgbClr val="040404"/>
                </a:solidFill>
                <a:latin typeface="Arial" charset="0"/>
                <a:ea typeface="宋体" charset="0"/>
                <a:cs typeface="宋体" charset="0"/>
              </a:rPr>
              <a:t>Systematic Theology</a:t>
            </a:r>
            <a:r>
              <a:rPr lang="en-US" altLang="zh-CN" sz="1800">
                <a:solidFill>
                  <a:srgbClr val="040404"/>
                </a:solidFill>
                <a:latin typeface="Arial" charset="0"/>
                <a:ea typeface="宋体" charset="0"/>
                <a:cs typeface="宋体" charset="0"/>
              </a:rPr>
              <a:t>, 1032)</a:t>
            </a:r>
            <a:br>
              <a:rPr lang="en-US" altLang="zh-CN" sz="1800">
                <a:solidFill>
                  <a:srgbClr val="040404"/>
                </a:solidFill>
                <a:latin typeface="Arial" charset="0"/>
                <a:ea typeface="宋体" charset="0"/>
                <a:cs typeface="宋体" charset="0"/>
              </a:rPr>
            </a:br>
            <a:endParaRPr lang="en-US" altLang="zh-CN" sz="1800">
              <a:solidFill>
                <a:srgbClr val="040404"/>
              </a:solidFill>
              <a:latin typeface="Arial" charset="0"/>
              <a:ea typeface="宋体" charset="0"/>
              <a:cs typeface="宋体" charset="0"/>
            </a:endParaRPr>
          </a:p>
          <a:p>
            <a:pPr eaLnBrk="1" hangingPunct="1">
              <a:lnSpc>
                <a:spcPct val="80000"/>
              </a:lnSpc>
              <a:buFontTx/>
              <a:buNone/>
            </a:pPr>
            <a:r>
              <a:rPr lang="en-US" altLang="zh-CN" sz="1800">
                <a:latin typeface="Arial" charset="0"/>
                <a:ea typeface="宋体" charset="0"/>
                <a:cs typeface="宋体" charset="0"/>
              </a:rPr>
              <a:t>8 Love never ends; as for prophecies, they will pass away; as for tongues, they will cease; as for knowledge, it will pass away. </a:t>
            </a:r>
          </a:p>
          <a:p>
            <a:pPr eaLnBrk="1" hangingPunct="1">
              <a:lnSpc>
                <a:spcPct val="80000"/>
              </a:lnSpc>
              <a:buFontTx/>
              <a:buNone/>
            </a:pPr>
            <a:r>
              <a:rPr lang="en-US" altLang="zh-CN" sz="1800">
                <a:latin typeface="Arial" charset="0"/>
                <a:ea typeface="宋体" charset="0"/>
                <a:cs typeface="宋体" charset="0"/>
              </a:rPr>
              <a:t>9 For our knowledge is imperfect and our prophecy is imperfect; </a:t>
            </a:r>
          </a:p>
          <a:p>
            <a:pPr eaLnBrk="1" hangingPunct="1">
              <a:lnSpc>
                <a:spcPct val="80000"/>
              </a:lnSpc>
              <a:buFontTx/>
              <a:buNone/>
            </a:pPr>
            <a:r>
              <a:rPr lang="en-US" altLang="zh-CN" sz="1800">
                <a:latin typeface="Arial" charset="0"/>
                <a:ea typeface="宋体" charset="0"/>
                <a:cs typeface="宋体" charset="0"/>
              </a:rPr>
              <a:t>                                     </a:t>
            </a:r>
            <a:r>
              <a:rPr lang="en-US" altLang="zh-CN" sz="1800" i="1">
                <a:solidFill>
                  <a:srgbClr val="009900"/>
                </a:solidFill>
                <a:latin typeface="Arial" charset="0"/>
                <a:ea typeface="宋体" charset="0"/>
                <a:cs typeface="宋体" charset="0"/>
              </a:rPr>
              <a:t>ek merous                                ek merous</a:t>
            </a:r>
          </a:p>
          <a:p>
            <a:pPr eaLnBrk="1" hangingPunct="1">
              <a:lnSpc>
                <a:spcPct val="80000"/>
              </a:lnSpc>
              <a:buFontTx/>
              <a:buNone/>
            </a:pPr>
            <a:r>
              <a:rPr lang="en-US" altLang="zh-CN" sz="1800">
                <a:solidFill>
                  <a:srgbClr val="000099"/>
                </a:solidFill>
                <a:latin typeface="Arial" charset="0"/>
                <a:ea typeface="宋体" charset="0"/>
                <a:cs typeface="宋体" charset="0"/>
              </a:rPr>
              <a:t>ESV </a:t>
            </a:r>
            <a:r>
              <a:rPr lang="en-US" altLang="zh-CN" sz="1800">
                <a:solidFill>
                  <a:srgbClr val="000099"/>
                </a:solidFill>
                <a:latin typeface="Arial" charset="0"/>
                <a:ea typeface="宋体" charset="0"/>
                <a:cs typeface="宋体" charset="0"/>
                <a:sym typeface="Wingdings" charset="0"/>
              </a:rPr>
              <a:t>                         "in part"                                     "in part"</a:t>
            </a:r>
            <a:r>
              <a:rPr lang="en-US" altLang="zh-CN" sz="1800">
                <a:solidFill>
                  <a:srgbClr val="000099"/>
                </a:solidFill>
                <a:latin typeface="Arial" charset="0"/>
                <a:ea typeface="宋体" charset="0"/>
                <a:cs typeface="宋体" charset="0"/>
              </a:rPr>
              <a:t> </a:t>
            </a:r>
          </a:p>
          <a:p>
            <a:pPr eaLnBrk="1" hangingPunct="1">
              <a:lnSpc>
                <a:spcPct val="80000"/>
              </a:lnSpc>
              <a:buFontTx/>
              <a:buNone/>
            </a:pPr>
            <a:endParaRPr lang="en-US" altLang="zh-CN" sz="1800">
              <a:solidFill>
                <a:srgbClr val="000099"/>
              </a:solidFill>
              <a:latin typeface="Arial" charset="0"/>
              <a:ea typeface="宋体" charset="0"/>
              <a:cs typeface="宋体" charset="0"/>
            </a:endParaRPr>
          </a:p>
          <a:p>
            <a:pPr eaLnBrk="1" hangingPunct="1">
              <a:lnSpc>
                <a:spcPct val="80000"/>
              </a:lnSpc>
              <a:buFontTx/>
              <a:buNone/>
            </a:pPr>
            <a:r>
              <a:rPr lang="en-US" altLang="zh-CN" sz="1800">
                <a:latin typeface="Arial" charset="0"/>
                <a:ea typeface="宋体" charset="0"/>
                <a:cs typeface="宋体" charset="0"/>
              </a:rPr>
              <a:t>10 but when the perfect comes, the imperfect will pass away.</a:t>
            </a:r>
          </a:p>
          <a:p>
            <a:pPr eaLnBrk="1" hangingPunct="1">
              <a:lnSpc>
                <a:spcPct val="80000"/>
              </a:lnSpc>
              <a:buFontTx/>
              <a:buNone/>
            </a:pPr>
            <a:r>
              <a:rPr lang="en-US" altLang="zh-CN" sz="1800">
                <a:solidFill>
                  <a:srgbClr val="990000"/>
                </a:solidFill>
                <a:latin typeface="Arial" charset="0"/>
                <a:ea typeface="宋体" charset="0"/>
                <a:cs typeface="宋体" charset="0"/>
              </a:rPr>
              <a:t>                          </a:t>
            </a:r>
            <a:r>
              <a:rPr lang="en-US" altLang="zh-CN" sz="1800" i="1">
                <a:solidFill>
                  <a:srgbClr val="990000"/>
                </a:solidFill>
                <a:latin typeface="Arial" charset="0"/>
                <a:ea typeface="宋体" charset="0"/>
                <a:cs typeface="宋体" charset="0"/>
              </a:rPr>
              <a:t>to teleion</a:t>
            </a:r>
            <a:r>
              <a:rPr lang="en-US" altLang="zh-CN" sz="1800">
                <a:latin typeface="Arial" charset="0"/>
                <a:ea typeface="宋体" charset="0"/>
                <a:cs typeface="宋体" charset="0"/>
              </a:rPr>
              <a:t>           </a:t>
            </a:r>
            <a:r>
              <a:rPr lang="en-US" altLang="zh-CN" sz="1800" i="1">
                <a:solidFill>
                  <a:srgbClr val="009900"/>
                </a:solidFill>
                <a:latin typeface="Arial" charset="0"/>
                <a:ea typeface="宋体" charset="0"/>
                <a:cs typeface="宋体" charset="0"/>
              </a:rPr>
              <a:t>to ek merous</a:t>
            </a:r>
          </a:p>
          <a:p>
            <a:pPr eaLnBrk="1" hangingPunct="1">
              <a:lnSpc>
                <a:spcPct val="80000"/>
              </a:lnSpc>
              <a:buFontTx/>
              <a:buNone/>
            </a:pPr>
            <a:r>
              <a:rPr lang="en-US" altLang="zh-CN" sz="1800">
                <a:latin typeface="Arial" charset="0"/>
                <a:ea typeface="宋体" charset="0"/>
                <a:cs typeface="宋体" charset="0"/>
              </a:rPr>
              <a:t>                          </a:t>
            </a:r>
            <a:r>
              <a:rPr lang="en-US" altLang="zh-CN" sz="1800">
                <a:solidFill>
                  <a:srgbClr val="000099"/>
                </a:solidFill>
                <a:latin typeface="Arial" charset="0"/>
                <a:ea typeface="宋体" charset="0"/>
                <a:cs typeface="宋体" charset="0"/>
              </a:rPr>
              <a:t>"perfect"                  "partial"</a:t>
            </a:r>
          </a:p>
          <a:p>
            <a:pPr eaLnBrk="1" hangingPunct="1">
              <a:lnSpc>
                <a:spcPct val="80000"/>
              </a:lnSpc>
              <a:buFontTx/>
              <a:buNone/>
            </a:pPr>
            <a:endParaRPr lang="en-US" altLang="zh-CN" sz="1800">
              <a:latin typeface="Arial" charset="0"/>
              <a:ea typeface="宋体" charset="0"/>
              <a:cs typeface="宋体" charset="0"/>
            </a:endParaRPr>
          </a:p>
          <a:p>
            <a:pPr eaLnBrk="1" hangingPunct="1">
              <a:lnSpc>
                <a:spcPct val="80000"/>
              </a:lnSpc>
              <a:buFontTx/>
              <a:buNone/>
            </a:pPr>
            <a:r>
              <a:rPr lang="en-US" altLang="zh-CN" sz="1800">
                <a:latin typeface="Arial" charset="0"/>
                <a:ea typeface="宋体" charset="0"/>
                <a:cs typeface="宋体" charset="0"/>
              </a:rPr>
              <a:t>11 When I was a child, I spoke like a child, I thought like a child, I reasoned like a child; when I became a man, I gave up childish ways.  </a:t>
            </a:r>
          </a:p>
          <a:p>
            <a:pPr eaLnBrk="1" hangingPunct="1">
              <a:lnSpc>
                <a:spcPct val="80000"/>
              </a:lnSpc>
              <a:buFontTx/>
              <a:buNone/>
            </a:pPr>
            <a:r>
              <a:rPr lang="en-US" altLang="zh-CN" sz="1800">
                <a:latin typeface="Arial" charset="0"/>
                <a:ea typeface="宋体" charset="0"/>
                <a:cs typeface="宋体" charset="0"/>
              </a:rPr>
              <a:t>12 For now we see in a mirror dimly, but then face to face.</a:t>
            </a:r>
          </a:p>
          <a:p>
            <a:pPr eaLnBrk="1" hangingPunct="1">
              <a:lnSpc>
                <a:spcPct val="80000"/>
              </a:lnSpc>
              <a:buFontTx/>
              <a:buNone/>
            </a:pPr>
            <a:r>
              <a:rPr lang="en-US" altLang="zh-CN" sz="1800">
                <a:latin typeface="Arial" charset="0"/>
                <a:ea typeface="宋体" charset="0"/>
                <a:cs typeface="宋体" charset="0"/>
              </a:rPr>
              <a:t>     Now I know in part; then I shall understand fully, even as I have </a:t>
            </a:r>
          </a:p>
          <a:p>
            <a:pPr eaLnBrk="1" hangingPunct="1">
              <a:lnSpc>
                <a:spcPct val="80000"/>
              </a:lnSpc>
              <a:buFontTx/>
              <a:buNone/>
            </a:pPr>
            <a:r>
              <a:rPr lang="en-US" altLang="zh-CN" sz="1800">
                <a:latin typeface="Arial" charset="0"/>
                <a:ea typeface="宋体" charset="0"/>
                <a:cs typeface="宋体" charset="0"/>
              </a:rPr>
              <a:t>                     </a:t>
            </a:r>
            <a:r>
              <a:rPr lang="en-US" altLang="zh-CN" sz="1800" i="1">
                <a:solidFill>
                  <a:srgbClr val="009900"/>
                </a:solidFill>
                <a:latin typeface="Arial" charset="0"/>
                <a:ea typeface="宋体" charset="0"/>
                <a:cs typeface="宋体" charset="0"/>
              </a:rPr>
              <a:t>ek merous</a:t>
            </a:r>
          </a:p>
          <a:p>
            <a:pPr eaLnBrk="1" hangingPunct="1">
              <a:lnSpc>
                <a:spcPct val="80000"/>
              </a:lnSpc>
              <a:buFontTx/>
              <a:buNone/>
            </a:pPr>
            <a:r>
              <a:rPr lang="en-US" altLang="zh-CN" sz="1800">
                <a:latin typeface="Arial" charset="0"/>
                <a:ea typeface="宋体" charset="0"/>
                <a:cs typeface="宋体" charset="0"/>
              </a:rPr>
              <a:t>                      </a:t>
            </a:r>
            <a:r>
              <a:rPr lang="en-US" altLang="zh-CN" sz="1800">
                <a:solidFill>
                  <a:srgbClr val="000099"/>
                </a:solidFill>
                <a:latin typeface="Arial" charset="0"/>
                <a:ea typeface="宋体" charset="0"/>
                <a:cs typeface="宋体" charset="0"/>
              </a:rPr>
              <a:t>"in part"    </a:t>
            </a:r>
            <a:r>
              <a:rPr lang="en-US" altLang="zh-CN" sz="1800">
                <a:solidFill>
                  <a:srgbClr val="000099"/>
                </a:solidFill>
                <a:latin typeface="Arial" charset="0"/>
                <a:ea typeface="宋体" charset="0"/>
                <a:cs typeface="宋体" charset="0"/>
                <a:sym typeface="Wingdings" charset="0"/>
              </a:rPr>
              <a:t>  </a:t>
            </a:r>
            <a:r>
              <a:rPr lang="en-US" altLang="zh-CN" sz="1800">
                <a:solidFill>
                  <a:srgbClr val="000099"/>
                </a:solidFill>
                <a:latin typeface="Arial" charset="0"/>
                <a:ea typeface="宋体" charset="0"/>
                <a:cs typeface="宋体" charset="0"/>
              </a:rPr>
              <a:t>compared to  </a:t>
            </a:r>
            <a:r>
              <a:rPr lang="en-US" altLang="zh-CN" sz="1800">
                <a:solidFill>
                  <a:srgbClr val="000099"/>
                </a:solidFill>
                <a:latin typeface="Arial" charset="0"/>
                <a:ea typeface="宋体" charset="0"/>
                <a:cs typeface="宋体" charset="0"/>
                <a:sym typeface="Wingdings" charset="0"/>
              </a:rPr>
              <a:t></a:t>
            </a:r>
            <a:r>
              <a:rPr lang="en-US" altLang="zh-CN" sz="1800">
                <a:solidFill>
                  <a:srgbClr val="000099"/>
                </a:solidFill>
                <a:latin typeface="Arial" charset="0"/>
                <a:ea typeface="宋体" charset="0"/>
                <a:cs typeface="宋体" charset="0"/>
              </a:rPr>
              <a:t> full understanding</a:t>
            </a:r>
          </a:p>
          <a:p>
            <a:pPr eaLnBrk="1" hangingPunct="1">
              <a:lnSpc>
                <a:spcPct val="80000"/>
              </a:lnSpc>
              <a:buFontTx/>
              <a:buNone/>
            </a:pPr>
            <a:endParaRPr lang="en-US" altLang="zh-CN" sz="1800">
              <a:solidFill>
                <a:srgbClr val="000099"/>
              </a:solidFill>
              <a:latin typeface="Arial" charset="0"/>
              <a:ea typeface="宋体" charset="0"/>
              <a:cs typeface="宋体" charset="0"/>
            </a:endParaRPr>
          </a:p>
          <a:p>
            <a:pPr eaLnBrk="1" hangingPunct="1">
              <a:lnSpc>
                <a:spcPct val="80000"/>
              </a:lnSpc>
              <a:buFontTx/>
              <a:buNone/>
            </a:pPr>
            <a:r>
              <a:rPr lang="en-US" altLang="zh-CN" sz="1800">
                <a:latin typeface="Arial" charset="0"/>
                <a:ea typeface="宋体" charset="0"/>
                <a:cs typeface="宋体" charset="0"/>
              </a:rPr>
              <a:t>     been fully understood.  </a:t>
            </a:r>
          </a:p>
          <a:p>
            <a:pPr eaLnBrk="1" hangingPunct="1">
              <a:lnSpc>
                <a:spcPct val="80000"/>
              </a:lnSpc>
              <a:buFontTx/>
              <a:buNone/>
            </a:pPr>
            <a:r>
              <a:rPr lang="en-US" altLang="zh-CN" sz="1800">
                <a:latin typeface="Arial" charset="0"/>
                <a:ea typeface="宋体" charset="0"/>
                <a:cs typeface="宋体" charset="0"/>
              </a:rPr>
              <a:t>13 So faith, hope, love abide, these three; but the greatest of these is love. </a:t>
            </a:r>
          </a:p>
          <a:p>
            <a:pPr eaLnBrk="1" hangingPunct="1">
              <a:lnSpc>
                <a:spcPct val="80000"/>
              </a:lnSpc>
            </a:pPr>
            <a:endParaRPr lang="en-US" sz="1800">
              <a:latin typeface="Arial" charset="0"/>
            </a:endParaRPr>
          </a:p>
        </p:txBody>
      </p:sp>
      <p:sp>
        <p:nvSpPr>
          <p:cNvPr id="387075" name="Text Box 4"/>
          <p:cNvSpPr txBox="1">
            <a:spLocks noChangeArrowheads="1"/>
          </p:cNvSpPr>
          <p:nvPr/>
        </p:nvSpPr>
        <p:spPr bwMode="auto">
          <a:xfrm>
            <a:off x="7956550" y="476250"/>
            <a:ext cx="9715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16-17</a:t>
            </a: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2"/>
          <p:cNvSpPr>
            <a:spLocks noGrp="1" noChangeArrowheads="1"/>
          </p:cNvSpPr>
          <p:nvPr>
            <p:ph type="title"/>
          </p:nvPr>
        </p:nvSpPr>
        <p:spPr/>
        <p:txBody>
          <a:bodyPr/>
          <a:lstStyle/>
          <a:p>
            <a:pPr eaLnBrk="1" hangingPunct="1"/>
            <a:r>
              <a:rPr lang="en-US">
                <a:latin typeface="Arial Black" charset="0"/>
              </a:rPr>
              <a:t>Critique</a:t>
            </a:r>
          </a:p>
        </p:txBody>
      </p:sp>
      <p:sp>
        <p:nvSpPr>
          <p:cNvPr id="24579" name="Rectangle 3"/>
          <p:cNvSpPr>
            <a:spLocks noGrp="1" noChangeArrowheads="1"/>
          </p:cNvSpPr>
          <p:nvPr>
            <p:ph type="body" idx="1"/>
          </p:nvPr>
        </p:nvSpPr>
        <p:spPr>
          <a:xfrm>
            <a:off x="457200" y="1066800"/>
            <a:ext cx="6994525" cy="3441700"/>
          </a:xfrm>
        </p:spPr>
        <p:txBody>
          <a:bodyPr/>
          <a:lstStyle/>
          <a:p>
            <a:pPr marL="361950" indent="-361950" eaLnBrk="1" hangingPunct="1"/>
            <a:r>
              <a:rPr lang="en-US" altLang="zh-CN">
                <a:solidFill>
                  <a:srgbClr val="000099"/>
                </a:solidFill>
                <a:latin typeface="Arial" charset="0"/>
                <a:ea typeface="宋体" charset="0"/>
                <a:cs typeface="宋体" charset="0"/>
              </a:rPr>
              <a:t>The gift of apostleship did cease.</a:t>
            </a:r>
          </a:p>
          <a:p>
            <a:pPr lvl="1" indent="-266700" eaLnBrk="1" hangingPunct="1"/>
            <a:r>
              <a:rPr lang="en-US" altLang="zh-CN">
                <a:latin typeface="Arial" charset="0"/>
                <a:ea typeface="宋体" charset="0"/>
                <a:cs typeface="宋体" charset="0"/>
              </a:rPr>
              <a:t>Therefore, it is possible for a certain spiritual gift to cease.</a:t>
            </a:r>
          </a:p>
          <a:p>
            <a:pPr lvl="1" indent="-266700" eaLnBrk="1" hangingPunct="1"/>
            <a:r>
              <a:rPr lang="en-US" altLang="zh-CN">
                <a:latin typeface="Arial" charset="0"/>
                <a:ea typeface="宋体" charset="0"/>
                <a:cs typeface="宋体" charset="0"/>
              </a:rPr>
              <a:t>Non-cessationist: "apostles" is an office and not a spiritual gift.</a:t>
            </a:r>
          </a:p>
          <a:p>
            <a:pPr marL="1028700" lvl="2" indent="0" eaLnBrk="1" hangingPunct="1">
              <a:buFontTx/>
              <a:buNone/>
            </a:pPr>
            <a:r>
              <a:rPr lang="en-US" altLang="zh-CN" sz="2400">
                <a:latin typeface="Arial" charset="0"/>
                <a:ea typeface="宋体" charset="0"/>
                <a:cs typeface="宋体" charset="0"/>
              </a:rPr>
              <a:t>Response: Paul sees it as a spiritual gift by listing it with other gifts (1 Cor. 12:28).</a:t>
            </a:r>
            <a:endParaRPr lang="en-US">
              <a:latin typeface="Arial" charset="0"/>
              <a:ea typeface="Arial" charset="0"/>
              <a:cs typeface="Arial" charset="0"/>
            </a:endParaRPr>
          </a:p>
        </p:txBody>
      </p:sp>
      <p:sp>
        <p:nvSpPr>
          <p:cNvPr id="24580" name="Text Box 4"/>
          <p:cNvSpPr txBox="1">
            <a:spLocks noChangeArrowheads="1"/>
          </p:cNvSpPr>
          <p:nvPr/>
        </p:nvSpPr>
        <p:spPr bwMode="auto">
          <a:xfrm>
            <a:off x="1295400" y="4545013"/>
            <a:ext cx="6629400" cy="1692275"/>
          </a:xfrm>
          <a:prstGeom prst="rect">
            <a:avLst/>
          </a:prstGeom>
          <a:solidFill>
            <a:srgbClr val="99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algn="ctr"/>
            <a:r>
              <a:rPr lang="en-US" altLang="zh-CN" sz="2000" b="1" i="1">
                <a:solidFill>
                  <a:srgbClr val="FFFF66"/>
                </a:solidFill>
                <a:ea typeface="宋体" charset="0"/>
                <a:cs typeface="宋体" charset="0"/>
              </a:rPr>
              <a:t>"[A spiritual gift] may be regarded as a gift </a:t>
            </a:r>
            <a:br>
              <a:rPr lang="en-US" altLang="zh-CN" sz="2000" b="1" i="1">
                <a:solidFill>
                  <a:srgbClr val="FFFF66"/>
                </a:solidFill>
                <a:ea typeface="宋体" charset="0"/>
                <a:cs typeface="宋体" charset="0"/>
              </a:rPr>
            </a:br>
            <a:r>
              <a:rPr lang="en-US" altLang="zh-CN" sz="2000" b="1" i="1">
                <a:solidFill>
                  <a:srgbClr val="FFFF66"/>
                </a:solidFill>
                <a:ea typeface="宋体" charset="0"/>
                <a:cs typeface="宋体" charset="0"/>
              </a:rPr>
              <a:t>and the job in which to exercise it, </a:t>
            </a:r>
            <a:br>
              <a:rPr lang="en-US" altLang="zh-CN" sz="2000" b="1" i="1">
                <a:solidFill>
                  <a:srgbClr val="FFFF66"/>
                </a:solidFill>
                <a:ea typeface="宋体" charset="0"/>
                <a:cs typeface="宋体" charset="0"/>
              </a:rPr>
            </a:br>
            <a:r>
              <a:rPr lang="en-US" altLang="zh-CN" sz="2000" b="1" i="1">
                <a:solidFill>
                  <a:srgbClr val="FFFF66"/>
                </a:solidFill>
                <a:ea typeface="宋体" charset="0"/>
                <a:cs typeface="宋体" charset="0"/>
              </a:rPr>
              <a:t>or a job and the gift with which to do it."</a:t>
            </a:r>
            <a:br>
              <a:rPr lang="en-US" altLang="zh-CN" sz="2000" b="1" i="1">
                <a:solidFill>
                  <a:srgbClr val="FFFF66"/>
                </a:solidFill>
                <a:ea typeface="宋体" charset="0"/>
                <a:cs typeface="宋体" charset="0"/>
              </a:rPr>
            </a:br>
            <a:endParaRPr lang="en-US" altLang="zh-CN" sz="2000" b="1" i="1">
              <a:solidFill>
                <a:srgbClr val="FFFF66"/>
              </a:solidFill>
              <a:ea typeface="宋体" charset="0"/>
              <a:cs typeface="宋体" charset="0"/>
            </a:endParaRPr>
          </a:p>
          <a:p>
            <a:pPr lvl="1" algn="ctr"/>
            <a:r>
              <a:rPr lang="en-US" altLang="zh-CN" b="1">
                <a:solidFill>
                  <a:schemeClr val="bg1"/>
                </a:solidFill>
                <a:ea typeface="宋体" charset="0"/>
                <a:cs typeface="宋体" charset="0"/>
              </a:rPr>
              <a:t>John Stott (Baptism and Fullness, p. 113)</a:t>
            </a:r>
            <a:endParaRPr lang="en-US">
              <a:solidFill>
                <a:schemeClr val="bg1"/>
              </a:solidFill>
            </a:endParaRPr>
          </a:p>
        </p:txBody>
      </p:sp>
      <p:sp>
        <p:nvSpPr>
          <p:cNvPr id="388100" name="Text Box 4"/>
          <p:cNvSpPr txBox="1">
            <a:spLocks noChangeArrowheads="1"/>
          </p:cNvSpPr>
          <p:nvPr/>
        </p:nvSpPr>
        <p:spPr bwMode="auto">
          <a:xfrm>
            <a:off x="7956550" y="519113"/>
            <a:ext cx="9715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18-20</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anim calcmode="lin" valueType="num">
                                      <p:cBhvr additive="base">
                                        <p:cTn id="19" dur="500" fill="hold"/>
                                        <p:tgtEl>
                                          <p:spTgt spid="2457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45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4579">
                                            <p:txEl>
                                              <p:pRg st="3" end="3"/>
                                            </p:txEl>
                                          </p:spTgt>
                                        </p:tgtEl>
                                        <p:attrNameLst>
                                          <p:attrName>style.visibility</p:attrName>
                                        </p:attrNameLst>
                                      </p:cBhvr>
                                      <p:to>
                                        <p:strVal val="visible"/>
                                      </p:to>
                                    </p:set>
                                    <p:anim calcmode="lin" valueType="num">
                                      <p:cBhvr additive="base">
                                        <p:cTn id="25" dur="500" fill="hold"/>
                                        <p:tgtEl>
                                          <p:spTgt spid="24579">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4579">
                                            <p:txEl>
                                              <p:pRg st="3" end="3"/>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0" presetClass="entr" presetSubtype="0" fill="hold" grpId="0" nodeType="afterEffect">
                                  <p:stCondLst>
                                    <p:cond delay="0"/>
                                  </p:stCondLst>
                                  <p:childTnLst>
                                    <p:set>
                                      <p:cBhvr>
                                        <p:cTn id="29" dur="1" fill="hold">
                                          <p:stCondLst>
                                            <p:cond delay="0"/>
                                          </p:stCondLst>
                                        </p:cTn>
                                        <p:tgtEl>
                                          <p:spTgt spid="24580"/>
                                        </p:tgtEl>
                                        <p:attrNameLst>
                                          <p:attrName>style.visibility</p:attrName>
                                        </p:attrNameLst>
                                      </p:cBhvr>
                                      <p:to>
                                        <p:strVal val="visible"/>
                                      </p:to>
                                    </p:set>
                                    <p:animEffect transition="in" filter="wedge">
                                      <p:cBhvr>
                                        <p:cTn id="30" dur="20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P spid="2458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2"/>
          <p:cNvSpPr>
            <a:spLocks noGrp="1" noChangeArrowheads="1"/>
          </p:cNvSpPr>
          <p:nvPr>
            <p:ph type="title"/>
          </p:nvPr>
        </p:nvSpPr>
        <p:spPr/>
        <p:txBody>
          <a:bodyPr/>
          <a:lstStyle/>
          <a:p>
            <a:pPr eaLnBrk="1" hangingPunct="1"/>
            <a:r>
              <a:rPr lang="en-US">
                <a:latin typeface="Arial Black" charset="0"/>
              </a:rPr>
              <a:t>Critique</a:t>
            </a:r>
          </a:p>
        </p:txBody>
      </p:sp>
      <p:sp>
        <p:nvSpPr>
          <p:cNvPr id="25603" name="Rectangle 3"/>
          <p:cNvSpPr>
            <a:spLocks noGrp="1" noChangeArrowheads="1"/>
          </p:cNvSpPr>
          <p:nvPr>
            <p:ph type="body" idx="1"/>
          </p:nvPr>
        </p:nvSpPr>
        <p:spPr>
          <a:xfrm>
            <a:off x="457200" y="1066800"/>
            <a:ext cx="7499350" cy="5059363"/>
          </a:xfrm>
        </p:spPr>
        <p:txBody>
          <a:bodyPr/>
          <a:lstStyle/>
          <a:p>
            <a:pPr eaLnBrk="1" hangingPunct="1"/>
            <a:r>
              <a:rPr lang="en-US" altLang="zh-CN">
                <a:solidFill>
                  <a:srgbClr val="000099"/>
                </a:solidFill>
                <a:latin typeface="Arial" charset="0"/>
                <a:ea typeface="宋体" charset="0"/>
                <a:cs typeface="宋体" charset="0"/>
              </a:rPr>
              <a:t>Gift of miracles given to authenticate the gospel message by the apostles and others during a time when the canon was not yet complete (cf. Heb. 2:3-4; 2 Cor. 12:12).</a:t>
            </a:r>
            <a:r>
              <a:rPr lang="en-US" altLang="zh-CN">
                <a:latin typeface="Arial" charset="0"/>
                <a:ea typeface="宋体" charset="0"/>
                <a:cs typeface="宋体" charset="0"/>
              </a:rPr>
              <a:t> </a:t>
            </a:r>
          </a:p>
          <a:p>
            <a:pPr lvl="1" eaLnBrk="1" hangingPunct="1"/>
            <a:r>
              <a:rPr lang="en-US">
                <a:latin typeface="Arial" charset="0"/>
                <a:ea typeface="Arial" charset="0"/>
                <a:cs typeface="Arial" charset="0"/>
              </a:rPr>
              <a:t>It purpose parallels that of Jesus</a:t>
            </a:r>
            <a:r>
              <a:rPr lang="fr-FR" altLang="ja-JP">
                <a:latin typeface="Arial" charset="0"/>
                <a:ea typeface="Arial" charset="0"/>
                <a:cs typeface="Arial" charset="0"/>
              </a:rPr>
              <a:t>'</a:t>
            </a:r>
            <a:r>
              <a:rPr lang="en-US">
                <a:latin typeface="Arial" charset="0"/>
                <a:ea typeface="Arial" charset="0"/>
                <a:cs typeface="Arial" charset="0"/>
              </a:rPr>
              <a:t> miracles.</a:t>
            </a:r>
          </a:p>
          <a:p>
            <a:pPr lvl="1" eaLnBrk="1" hangingPunct="1"/>
            <a:r>
              <a:rPr lang="en-US" altLang="zh-CN">
                <a:latin typeface="Arial" charset="0"/>
                <a:ea typeface="宋体" charset="0"/>
                <a:cs typeface="宋体" charset="0"/>
              </a:rPr>
              <a:t>When the church was established on "the foundation of the apostles and prophets" (Eph. 2:11-21) by the completion of the canon, the gift of apostleship and prophecy and their accompanying authenticating miraculous gifts passes away.</a:t>
            </a:r>
            <a:endParaRPr lang="en-US">
              <a:latin typeface="Arial" charset="0"/>
              <a:ea typeface="Arial" charset="0"/>
              <a:cs typeface="Arial" charset="0"/>
            </a:endParaRPr>
          </a:p>
        </p:txBody>
      </p:sp>
      <p:sp>
        <p:nvSpPr>
          <p:cNvPr id="389123" name="Text Box 4"/>
          <p:cNvSpPr txBox="1">
            <a:spLocks noChangeArrowheads="1"/>
          </p:cNvSpPr>
          <p:nvPr/>
        </p:nvSpPr>
        <p:spPr bwMode="auto">
          <a:xfrm>
            <a:off x="8366125" y="519113"/>
            <a:ext cx="52705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18</a:t>
            </a:r>
            <a:br>
              <a:rPr lang="en-US" b="1"/>
            </a:br>
            <a:r>
              <a:rPr lang="en-US" b="1"/>
              <a:t>36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p:cTn id="7" dur="500" fill="hold"/>
                                        <p:tgtEl>
                                          <p:spTgt spid="25603">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25603">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25603">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25603">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2560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25603">
                                            <p:txEl>
                                              <p:pRg st="1" end="1"/>
                                            </p:txEl>
                                          </p:spTgt>
                                        </p:tgtEl>
                                        <p:attrNameLst>
                                          <p:attrName>style.visibility</p:attrName>
                                        </p:attrNameLst>
                                      </p:cBhvr>
                                      <p:to>
                                        <p:strVal val="visible"/>
                                      </p:to>
                                    </p:set>
                                    <p:anim calcmode="lin" valueType="num">
                                      <p:cBhvr>
                                        <p:cTn id="16" dur="500" fill="hold"/>
                                        <p:tgtEl>
                                          <p:spTgt spid="25603">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25603">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25603">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25603">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2560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25603">
                                            <p:txEl>
                                              <p:pRg st="2" end="2"/>
                                            </p:txEl>
                                          </p:spTgt>
                                        </p:tgtEl>
                                        <p:attrNameLst>
                                          <p:attrName>style.visibility</p:attrName>
                                        </p:attrNameLst>
                                      </p:cBhvr>
                                      <p:to>
                                        <p:strVal val="visible"/>
                                      </p:to>
                                    </p:set>
                                    <p:anim calcmode="lin" valueType="num">
                                      <p:cBhvr>
                                        <p:cTn id="25" dur="500" fill="hold"/>
                                        <p:tgtEl>
                                          <p:spTgt spid="25603">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25603">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25603">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25603">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256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2"/>
          <p:cNvSpPr>
            <a:spLocks noGrp="1" noChangeArrowheads="1"/>
          </p:cNvSpPr>
          <p:nvPr>
            <p:ph type="title"/>
          </p:nvPr>
        </p:nvSpPr>
        <p:spPr/>
        <p:txBody>
          <a:bodyPr/>
          <a:lstStyle/>
          <a:p>
            <a:pPr eaLnBrk="1" hangingPunct="1"/>
            <a:r>
              <a:rPr lang="en-US">
                <a:latin typeface="Arial Black" charset="0"/>
              </a:rPr>
              <a:t>Critique</a:t>
            </a:r>
          </a:p>
        </p:txBody>
      </p:sp>
      <p:sp>
        <p:nvSpPr>
          <p:cNvPr id="26627" name="Rectangle 3"/>
          <p:cNvSpPr>
            <a:spLocks noGrp="1" noChangeArrowheads="1"/>
          </p:cNvSpPr>
          <p:nvPr>
            <p:ph type="body" idx="1"/>
          </p:nvPr>
        </p:nvSpPr>
        <p:spPr>
          <a:xfrm>
            <a:off x="457200" y="1066800"/>
            <a:ext cx="7499350" cy="5170488"/>
          </a:xfrm>
        </p:spPr>
        <p:txBody>
          <a:bodyPr/>
          <a:lstStyle/>
          <a:p>
            <a:pPr eaLnBrk="1" hangingPunct="1"/>
            <a:r>
              <a:rPr lang="en-US" altLang="zh-CN">
                <a:solidFill>
                  <a:srgbClr val="000099"/>
                </a:solidFill>
                <a:latin typeface="Arial" charset="0"/>
                <a:ea typeface="宋体" charset="0"/>
                <a:cs typeface="宋体" charset="0"/>
              </a:rPr>
              <a:t>Church History: </a:t>
            </a:r>
            <a:br>
              <a:rPr lang="en-US" altLang="zh-CN">
                <a:solidFill>
                  <a:srgbClr val="000099"/>
                </a:solidFill>
                <a:latin typeface="Arial" charset="0"/>
                <a:ea typeface="宋体" charset="0"/>
                <a:cs typeface="宋体" charset="0"/>
              </a:rPr>
            </a:br>
            <a:r>
              <a:rPr lang="en-US" altLang="zh-CN">
                <a:solidFill>
                  <a:srgbClr val="000099"/>
                </a:solidFill>
                <a:latin typeface="Arial" charset="0"/>
                <a:ea typeface="宋体" charset="0"/>
                <a:cs typeface="宋体" charset="0"/>
              </a:rPr>
              <a:t>Miraculous activity as a continuing phenomenon </a:t>
            </a:r>
            <a:r>
              <a:rPr lang="en-US" altLang="zh-CN">
                <a:solidFill>
                  <a:srgbClr val="800000"/>
                </a:solidFill>
                <a:latin typeface="Arial" charset="0"/>
                <a:ea typeface="宋体" charset="0"/>
                <a:cs typeface="宋体" charset="0"/>
              </a:rPr>
              <a:t>≠</a:t>
            </a:r>
            <a:r>
              <a:rPr lang="en-US" altLang="zh-CN">
                <a:solidFill>
                  <a:srgbClr val="000099"/>
                </a:solidFill>
                <a:latin typeface="Arial" charset="0"/>
                <a:ea typeface="宋体" charset="0"/>
                <a:cs typeface="宋体" charset="0"/>
              </a:rPr>
              <a:t> the quality and extent associated with Christ and the apostles.</a:t>
            </a:r>
          </a:p>
          <a:p>
            <a:pPr lvl="1" eaLnBrk="1" hangingPunct="1"/>
            <a:r>
              <a:rPr lang="en-US" altLang="zh-CN" sz="2800">
                <a:latin typeface="Arial" charset="0"/>
                <a:ea typeface="宋体" charset="0"/>
                <a:cs typeface="宋体" charset="0"/>
              </a:rPr>
              <a:t>Non-cessationists: even if the miracles are "weaker" today, they nonetheless still serve to build-up the church (1 Cor. 12:7).</a:t>
            </a:r>
          </a:p>
          <a:p>
            <a:pPr lvl="1" eaLnBrk="1" hangingPunct="1"/>
            <a:r>
              <a:rPr lang="en-US" altLang="zh-CN" sz="2800">
                <a:latin typeface="Arial" charset="0"/>
                <a:ea typeface="宋体" charset="0"/>
                <a:cs typeface="宋体" charset="0"/>
              </a:rPr>
              <a:t>However, it is difficult to distinguish a genuine divine miracle from a spurious or even a demonic one.</a:t>
            </a:r>
            <a:endParaRPr lang="en-US" sz="2800">
              <a:latin typeface="Arial" charset="0"/>
              <a:ea typeface="Arial" charset="0"/>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p:cTn id="7" dur="500" fill="hold"/>
                                        <p:tgtEl>
                                          <p:spTgt spid="26627">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26627">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26627">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26627">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2662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26627">
                                            <p:txEl>
                                              <p:pRg st="1" end="1"/>
                                            </p:txEl>
                                          </p:spTgt>
                                        </p:tgtEl>
                                        <p:attrNameLst>
                                          <p:attrName>style.visibility</p:attrName>
                                        </p:attrNameLst>
                                      </p:cBhvr>
                                      <p:to>
                                        <p:strVal val="visible"/>
                                      </p:to>
                                    </p:set>
                                    <p:anim calcmode="lin" valueType="num">
                                      <p:cBhvr>
                                        <p:cTn id="16" dur="500" fill="hold"/>
                                        <p:tgtEl>
                                          <p:spTgt spid="26627">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26627">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26627">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26627">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26627">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26627">
                                            <p:txEl>
                                              <p:pRg st="2" end="2"/>
                                            </p:txEl>
                                          </p:spTgt>
                                        </p:tgtEl>
                                        <p:attrNameLst>
                                          <p:attrName>style.visibility</p:attrName>
                                        </p:attrNameLst>
                                      </p:cBhvr>
                                      <p:to>
                                        <p:strVal val="visible"/>
                                      </p:to>
                                    </p:set>
                                    <p:anim calcmode="lin" valueType="num">
                                      <p:cBhvr>
                                        <p:cTn id="25" dur="500" fill="hold"/>
                                        <p:tgtEl>
                                          <p:spTgt spid="26627">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26627">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26627">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26627">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266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2"/>
          <p:cNvSpPr>
            <a:spLocks noGrp="1" noChangeArrowheads="1"/>
          </p:cNvSpPr>
          <p:nvPr>
            <p:ph type="title"/>
          </p:nvPr>
        </p:nvSpPr>
        <p:spPr>
          <a:xfrm>
            <a:off x="457200" y="115888"/>
            <a:ext cx="8229600" cy="639762"/>
          </a:xfrm>
        </p:spPr>
        <p:txBody>
          <a:bodyPr/>
          <a:lstStyle/>
          <a:p>
            <a:pPr eaLnBrk="1" hangingPunct="1"/>
            <a:r>
              <a:rPr lang="en-US">
                <a:latin typeface="Arial Black" charset="0"/>
              </a:rPr>
              <a:t>My Position</a:t>
            </a:r>
          </a:p>
        </p:txBody>
      </p:sp>
      <p:sp>
        <p:nvSpPr>
          <p:cNvPr id="8195" name="Rectangle 3"/>
          <p:cNvSpPr>
            <a:spLocks noGrp="1" noChangeArrowheads="1"/>
          </p:cNvSpPr>
          <p:nvPr>
            <p:ph type="body" idx="1"/>
          </p:nvPr>
        </p:nvSpPr>
        <p:spPr>
          <a:xfrm>
            <a:off x="539750" y="1196975"/>
            <a:ext cx="8229600" cy="2447925"/>
          </a:xfrm>
        </p:spPr>
        <p:txBody>
          <a:bodyPr/>
          <a:lstStyle/>
          <a:p>
            <a:pPr eaLnBrk="1" hangingPunct="1">
              <a:buFontTx/>
              <a:buNone/>
            </a:pPr>
            <a:r>
              <a:rPr lang="en-US">
                <a:latin typeface="Arial" charset="0"/>
              </a:rPr>
              <a:t>	Regarding </a:t>
            </a:r>
            <a:r>
              <a:rPr lang="en-US">
                <a:solidFill>
                  <a:srgbClr val="800000"/>
                </a:solidFill>
                <a:latin typeface="Arial" charset="0"/>
              </a:rPr>
              <a:t>the gift of miracles</a:t>
            </a:r>
            <a:r>
              <a:rPr lang="en-US">
                <a:latin typeface="Arial" charset="0"/>
              </a:rPr>
              <a:t> today, </a:t>
            </a:r>
            <a:br>
              <a:rPr lang="en-US">
                <a:latin typeface="Arial" charset="0"/>
              </a:rPr>
            </a:br>
            <a:r>
              <a:rPr lang="en-US">
                <a:latin typeface="Arial" charset="0"/>
              </a:rPr>
              <a:t>my position is… </a:t>
            </a:r>
          </a:p>
          <a:p>
            <a:pPr eaLnBrk="1" hangingPunct="1">
              <a:buFontTx/>
              <a:buNone/>
            </a:pPr>
            <a:endParaRPr lang="en-US" sz="800">
              <a:latin typeface="Arial" charset="0"/>
            </a:endParaRPr>
          </a:p>
          <a:p>
            <a:pPr algn="ctr" eaLnBrk="1" hangingPunct="1">
              <a:buFontTx/>
              <a:buNone/>
            </a:pPr>
            <a:r>
              <a:rPr lang="en-US" sz="4800" b="0">
                <a:solidFill>
                  <a:srgbClr val="000099"/>
                </a:solidFill>
                <a:latin typeface="Arial Black" charset="0"/>
              </a:rPr>
              <a:t>CESSATIONIST</a:t>
            </a:r>
            <a:endParaRPr lang="en-US" b="0">
              <a:solidFill>
                <a:srgbClr val="000099"/>
              </a:solidFill>
              <a:latin typeface="Arial Black" charset="0"/>
            </a:endParaRPr>
          </a:p>
        </p:txBody>
      </p:sp>
      <p:sp>
        <p:nvSpPr>
          <p:cNvPr id="4" name="Rectangle 3"/>
          <p:cNvSpPr txBox="1">
            <a:spLocks noChangeArrowheads="1"/>
          </p:cNvSpPr>
          <p:nvPr/>
        </p:nvSpPr>
        <p:spPr bwMode="auto">
          <a:xfrm>
            <a:off x="539750" y="3716338"/>
            <a:ext cx="8229600" cy="2449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defRPr/>
            </a:pPr>
            <a:r>
              <a:rPr lang="en-US" sz="2800" b="1" dirty="0">
                <a:cs typeface="Arial" charset="0"/>
              </a:rPr>
              <a:t>	Regarding </a:t>
            </a:r>
            <a:r>
              <a:rPr lang="en-US" sz="2800" b="1" dirty="0">
                <a:solidFill>
                  <a:srgbClr val="800000"/>
                </a:solidFill>
                <a:cs typeface="Arial" charset="0"/>
              </a:rPr>
              <a:t>God doing miracles</a:t>
            </a:r>
            <a:r>
              <a:rPr lang="en-US" sz="2800" b="1" dirty="0">
                <a:cs typeface="Arial" charset="0"/>
              </a:rPr>
              <a:t> as He wills today, my position </a:t>
            </a:r>
            <a:r>
              <a:rPr lang="en-US" sz="2800" b="1" kern="0" dirty="0">
                <a:solidFill>
                  <a:srgbClr val="000000"/>
                </a:solidFill>
                <a:cs typeface="Arial"/>
              </a:rPr>
              <a:t>is… </a:t>
            </a:r>
          </a:p>
          <a:p>
            <a:pPr eaLnBrk="1" hangingPunct="1">
              <a:spcBef>
                <a:spcPct val="20000"/>
              </a:spcBef>
              <a:defRPr/>
            </a:pPr>
            <a:endParaRPr lang="en-US" sz="800" b="1" kern="0" dirty="0">
              <a:solidFill>
                <a:srgbClr val="000000"/>
              </a:solidFill>
              <a:cs typeface="Arial"/>
            </a:endParaRPr>
          </a:p>
          <a:p>
            <a:pPr algn="ctr" eaLnBrk="1" hangingPunct="1">
              <a:spcBef>
                <a:spcPct val="20000"/>
              </a:spcBef>
              <a:defRPr/>
            </a:pPr>
            <a:r>
              <a:rPr lang="en-US" sz="4800" kern="0" dirty="0">
                <a:solidFill>
                  <a:srgbClr val="000099"/>
                </a:solidFill>
                <a:latin typeface="Arial Black" charset="0"/>
                <a:cs typeface="Arial"/>
              </a:rPr>
              <a:t>N</a:t>
            </a:r>
            <a:r>
              <a:rPr lang="en-US" sz="4800" dirty="0">
                <a:solidFill>
                  <a:srgbClr val="000099"/>
                </a:solidFill>
                <a:latin typeface="Arial Black" charset="0"/>
                <a:cs typeface="Arial" charset="0"/>
              </a:rPr>
              <a:t>ON-CESSATIONIST</a:t>
            </a:r>
            <a:endParaRPr lang="en-US" sz="2800" dirty="0">
              <a:solidFill>
                <a:srgbClr val="000099"/>
              </a:solidFill>
              <a:latin typeface="Arial Black" charset="0"/>
              <a:cs typeface="Arial" charset="0"/>
            </a:endParaRPr>
          </a:p>
        </p:txBody>
      </p:sp>
      <p:sp>
        <p:nvSpPr>
          <p:cNvPr id="391172" name="Text Box 4"/>
          <p:cNvSpPr txBox="1">
            <a:spLocks noChangeArrowheads="1"/>
          </p:cNvSpPr>
          <p:nvPr/>
        </p:nvSpPr>
        <p:spPr bwMode="auto">
          <a:xfrm>
            <a:off x="8366125" y="519113"/>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195">
                                            <p:txEl>
                                              <p:pRg st="2" end="2"/>
                                            </p:txEl>
                                          </p:spTgt>
                                        </p:tgtEl>
                                        <p:attrNameLst>
                                          <p:attrName>style.visibility</p:attrName>
                                        </p:attrNameLst>
                                      </p:cBhvr>
                                      <p:to>
                                        <p:strVal val="visible"/>
                                      </p:to>
                                    </p:set>
                                    <p:anim calcmode="lin" valueType="num">
                                      <p:cBhvr>
                                        <p:cTn id="7" dur="500" fill="hold"/>
                                        <p:tgtEl>
                                          <p:spTgt spid="8195">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8195">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8195">
                                            <p:txEl>
                                              <p:pRg st="2" end="2"/>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P spid="4"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p:cNvSpPr>
            <a:spLocks noGrp="1" noChangeArrowheads="1"/>
          </p:cNvSpPr>
          <p:nvPr>
            <p:ph type="title" idx="4294967295"/>
          </p:nvPr>
        </p:nvSpPr>
        <p:spPr>
          <a:xfrm>
            <a:off x="914400" y="1066800"/>
            <a:ext cx="6781800" cy="2362200"/>
          </a:xfrm>
        </p:spPr>
        <p:txBody>
          <a:bodyPr/>
          <a:lstStyle/>
          <a:p>
            <a:pPr algn="ctr" eaLnBrk="1" hangingPunct="1"/>
            <a:r>
              <a:rPr lang="en-US" sz="6600">
                <a:latin typeface="Arial Black" charset="0"/>
              </a:rPr>
              <a:t>Conclusion</a:t>
            </a:r>
          </a:p>
        </p:txBody>
      </p:sp>
    </p:spTree>
  </p:cSld>
  <p:clrMapOvr>
    <a:masterClrMapping/>
  </p:clrMapOvr>
  <p:transition>
    <p:comb/>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2"/>
          <p:cNvSpPr>
            <a:spLocks noGrp="1" noChangeArrowheads="1"/>
          </p:cNvSpPr>
          <p:nvPr>
            <p:ph type="title"/>
          </p:nvPr>
        </p:nvSpPr>
        <p:spPr/>
        <p:txBody>
          <a:bodyPr/>
          <a:lstStyle/>
          <a:p>
            <a:pPr eaLnBrk="1" hangingPunct="1"/>
            <a:r>
              <a:rPr lang="en-US">
                <a:latin typeface="Arial Black" charset="0"/>
              </a:rPr>
              <a:t>Conclusion</a:t>
            </a:r>
          </a:p>
        </p:txBody>
      </p:sp>
      <p:sp>
        <p:nvSpPr>
          <p:cNvPr id="27651" name="Rectangle 3"/>
          <p:cNvSpPr>
            <a:spLocks noGrp="1" noChangeArrowheads="1"/>
          </p:cNvSpPr>
          <p:nvPr>
            <p:ph type="body" idx="1"/>
          </p:nvPr>
        </p:nvSpPr>
        <p:spPr>
          <a:xfrm>
            <a:off x="457200" y="1524000"/>
            <a:ext cx="8362950" cy="5334000"/>
          </a:xfrm>
        </p:spPr>
        <p:txBody>
          <a:bodyPr/>
          <a:lstStyle/>
          <a:p>
            <a:pPr eaLnBrk="1" hangingPunct="1">
              <a:lnSpc>
                <a:spcPct val="90000"/>
              </a:lnSpc>
            </a:pPr>
            <a:r>
              <a:rPr lang="en-US">
                <a:solidFill>
                  <a:srgbClr val="000099"/>
                </a:solidFill>
                <a:latin typeface="Arial" charset="0"/>
              </a:rPr>
              <a:t>What is discernment? </a:t>
            </a:r>
          </a:p>
          <a:p>
            <a:pPr lvl="1" eaLnBrk="1" hangingPunct="1">
              <a:lnSpc>
                <a:spcPct val="90000"/>
              </a:lnSpc>
            </a:pPr>
            <a:r>
              <a:rPr lang="en-US">
                <a:latin typeface="Arial" charset="0"/>
                <a:ea typeface="Arial" charset="0"/>
                <a:cs typeface="Arial" charset="0"/>
              </a:rPr>
              <a:t>Christian discernment is the ability to distinguish biblical Christianity from the counterfeit spirituality and values of today</a:t>
            </a:r>
            <a:r>
              <a:rPr lang="fr-FR" altLang="ja-JP">
                <a:latin typeface="Arial" charset="0"/>
                <a:ea typeface="Arial" charset="0"/>
                <a:cs typeface="Arial" charset="0"/>
              </a:rPr>
              <a:t>'</a:t>
            </a:r>
            <a:r>
              <a:rPr lang="en-US">
                <a:latin typeface="Arial" charset="0"/>
                <a:ea typeface="Arial" charset="0"/>
                <a:cs typeface="Arial" charset="0"/>
              </a:rPr>
              <a:t>s world</a:t>
            </a:r>
          </a:p>
          <a:p>
            <a:pPr eaLnBrk="1" hangingPunct="1">
              <a:lnSpc>
                <a:spcPct val="90000"/>
              </a:lnSpc>
            </a:pPr>
            <a:r>
              <a:rPr lang="en-US">
                <a:solidFill>
                  <a:srgbClr val="000099"/>
                </a:solidFill>
                <a:latin typeface="Arial" charset="0"/>
              </a:rPr>
              <a:t>The church is called by God to be holy</a:t>
            </a:r>
          </a:p>
          <a:p>
            <a:pPr lvl="1" eaLnBrk="1" hangingPunct="1">
              <a:lnSpc>
                <a:spcPct val="90000"/>
              </a:lnSpc>
            </a:pPr>
            <a:r>
              <a:rPr lang="en-US" altLang="ja-JP">
                <a:latin typeface="Arial" charset="0"/>
                <a:ea typeface="Arial" charset="0"/>
                <a:cs typeface="Arial" charset="0"/>
              </a:rPr>
              <a:t>"</a:t>
            </a:r>
            <a:r>
              <a:rPr lang="en-US">
                <a:latin typeface="Arial" charset="0"/>
                <a:ea typeface="Arial" charset="0"/>
                <a:cs typeface="Arial" charset="0"/>
              </a:rPr>
              <a:t>… sanctify [the church] in the truth…</a:t>
            </a:r>
            <a:r>
              <a:rPr lang="en-US" altLang="ja-JP">
                <a:latin typeface="Arial" charset="0"/>
                <a:ea typeface="Arial" charset="0"/>
                <a:cs typeface="Arial" charset="0"/>
              </a:rPr>
              <a:t>"</a:t>
            </a:r>
            <a:r>
              <a:rPr lang="en-US">
                <a:latin typeface="Arial" charset="0"/>
                <a:ea typeface="Arial" charset="0"/>
                <a:cs typeface="Arial" charset="0"/>
              </a:rPr>
              <a:t> (John 17:15-17)</a:t>
            </a:r>
          </a:p>
          <a:p>
            <a:pPr lvl="1" eaLnBrk="1" hangingPunct="1">
              <a:lnSpc>
                <a:spcPct val="90000"/>
              </a:lnSpc>
            </a:pPr>
            <a:r>
              <a:rPr lang="en-US">
                <a:latin typeface="Arial" charset="0"/>
                <a:ea typeface="Arial" charset="0"/>
                <a:cs typeface="Arial" charset="0"/>
              </a:rPr>
              <a:t>Be a community of believers who embrace integrity, purity, and a passionate love for God</a:t>
            </a:r>
          </a:p>
          <a:p>
            <a:pPr lvl="1" eaLnBrk="1" hangingPunct="1">
              <a:lnSpc>
                <a:spcPct val="90000"/>
              </a:lnSpc>
            </a:pPr>
            <a:r>
              <a:rPr lang="en-US">
                <a:latin typeface="Arial" charset="0"/>
                <a:ea typeface="Arial" charset="0"/>
                <a:cs typeface="Arial" charset="0"/>
              </a:rPr>
              <a:t>If the call to holiness is to be obeyed, the church must have discernment</a:t>
            </a:r>
          </a:p>
          <a:p>
            <a:pPr eaLnBrk="1" hangingPunct="1">
              <a:lnSpc>
                <a:spcPct val="90000"/>
              </a:lnSpc>
            </a:pPr>
            <a:r>
              <a:rPr lang="en-US">
                <a:solidFill>
                  <a:srgbClr val="000099"/>
                </a:solidFill>
                <a:latin typeface="Arial" charset="0"/>
              </a:rPr>
              <a:t>To have true discernment, one must begin with Scripture</a:t>
            </a:r>
          </a:p>
        </p:txBody>
      </p:sp>
      <p:sp>
        <p:nvSpPr>
          <p:cNvPr id="393219" name="Text Box 4"/>
          <p:cNvSpPr txBox="1">
            <a:spLocks noChangeArrowheads="1"/>
          </p:cNvSpPr>
          <p:nvPr/>
        </p:nvSpPr>
        <p:spPr bwMode="auto">
          <a:xfrm>
            <a:off x="457200" y="914400"/>
            <a:ext cx="8077200" cy="457200"/>
          </a:xfrm>
          <a:prstGeom prst="rect">
            <a:avLst/>
          </a:prstGeom>
          <a:solidFill>
            <a:schemeClr val="tx1">
              <a:alpha val="54117"/>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solidFill>
                  <a:srgbClr val="CCECFF"/>
                </a:solidFill>
                <a:latin typeface="Arial Black" charset="0"/>
              </a:rPr>
              <a:t>Why Discern?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p:cTn id="7" dur="500" fill="hold"/>
                                        <p:tgtEl>
                                          <p:spTgt spid="27651">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27651">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27651">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27651">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2765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27651">
                                            <p:txEl>
                                              <p:pRg st="1" end="1"/>
                                            </p:txEl>
                                          </p:spTgt>
                                        </p:tgtEl>
                                        <p:attrNameLst>
                                          <p:attrName>style.visibility</p:attrName>
                                        </p:attrNameLst>
                                      </p:cBhvr>
                                      <p:to>
                                        <p:strVal val="visible"/>
                                      </p:to>
                                    </p:set>
                                    <p:anim calcmode="lin" valueType="num">
                                      <p:cBhvr>
                                        <p:cTn id="16" dur="500" fill="hold"/>
                                        <p:tgtEl>
                                          <p:spTgt spid="27651">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27651">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27651">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27651">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27651">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27651">
                                            <p:txEl>
                                              <p:pRg st="2" end="2"/>
                                            </p:txEl>
                                          </p:spTgt>
                                        </p:tgtEl>
                                        <p:attrNameLst>
                                          <p:attrName>style.visibility</p:attrName>
                                        </p:attrNameLst>
                                      </p:cBhvr>
                                      <p:to>
                                        <p:strVal val="visible"/>
                                      </p:to>
                                    </p:set>
                                    <p:anim calcmode="lin" valueType="num">
                                      <p:cBhvr>
                                        <p:cTn id="25" dur="500" fill="hold"/>
                                        <p:tgtEl>
                                          <p:spTgt spid="27651">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27651">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27651">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27651">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27651">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27651">
                                            <p:txEl>
                                              <p:pRg st="3" end="3"/>
                                            </p:txEl>
                                          </p:spTgt>
                                        </p:tgtEl>
                                        <p:attrNameLst>
                                          <p:attrName>style.visibility</p:attrName>
                                        </p:attrNameLst>
                                      </p:cBhvr>
                                      <p:to>
                                        <p:strVal val="visible"/>
                                      </p:to>
                                    </p:set>
                                    <p:anim calcmode="lin" valueType="num">
                                      <p:cBhvr>
                                        <p:cTn id="34" dur="500" fill="hold"/>
                                        <p:tgtEl>
                                          <p:spTgt spid="27651">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27651">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27651">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27651">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27651">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27651">
                                            <p:txEl>
                                              <p:pRg st="4" end="4"/>
                                            </p:txEl>
                                          </p:spTgt>
                                        </p:tgtEl>
                                        <p:attrNameLst>
                                          <p:attrName>style.visibility</p:attrName>
                                        </p:attrNameLst>
                                      </p:cBhvr>
                                      <p:to>
                                        <p:strVal val="visible"/>
                                      </p:to>
                                    </p:set>
                                    <p:anim calcmode="lin" valueType="num">
                                      <p:cBhvr>
                                        <p:cTn id="43" dur="500" fill="hold"/>
                                        <p:tgtEl>
                                          <p:spTgt spid="27651">
                                            <p:txEl>
                                              <p:pRg st="4" end="4"/>
                                            </p:txEl>
                                          </p:spTgt>
                                        </p:tgtEl>
                                        <p:attrNameLst>
                                          <p:attrName>ppt_w</p:attrName>
                                        </p:attrNameLst>
                                      </p:cBhvr>
                                      <p:tavLst>
                                        <p:tav tm="0">
                                          <p:val>
                                            <p:strVal val="#ppt_w*0.05"/>
                                          </p:val>
                                        </p:tav>
                                        <p:tav tm="100000">
                                          <p:val>
                                            <p:strVal val="#ppt_w"/>
                                          </p:val>
                                        </p:tav>
                                      </p:tavLst>
                                    </p:anim>
                                    <p:anim calcmode="lin" valueType="num">
                                      <p:cBhvr>
                                        <p:cTn id="44" dur="500" fill="hold"/>
                                        <p:tgtEl>
                                          <p:spTgt spid="27651">
                                            <p:txEl>
                                              <p:pRg st="4" end="4"/>
                                            </p:txEl>
                                          </p:spTgt>
                                        </p:tgtEl>
                                        <p:attrNameLst>
                                          <p:attrName>ppt_h</p:attrName>
                                        </p:attrNameLst>
                                      </p:cBhvr>
                                      <p:tavLst>
                                        <p:tav tm="0">
                                          <p:val>
                                            <p:strVal val="#ppt_h"/>
                                          </p:val>
                                        </p:tav>
                                        <p:tav tm="100000">
                                          <p:val>
                                            <p:strVal val="#ppt_h"/>
                                          </p:val>
                                        </p:tav>
                                      </p:tavLst>
                                    </p:anim>
                                    <p:anim calcmode="lin" valueType="num">
                                      <p:cBhvr>
                                        <p:cTn id="45" dur="500" fill="hold"/>
                                        <p:tgtEl>
                                          <p:spTgt spid="27651">
                                            <p:txEl>
                                              <p:pRg st="4" end="4"/>
                                            </p:txEl>
                                          </p:spTgt>
                                        </p:tgtEl>
                                        <p:attrNameLst>
                                          <p:attrName>ppt_x</p:attrName>
                                        </p:attrNameLst>
                                      </p:cBhvr>
                                      <p:tavLst>
                                        <p:tav tm="0">
                                          <p:val>
                                            <p:strVal val="#ppt_x-.2"/>
                                          </p:val>
                                        </p:tav>
                                        <p:tav tm="100000">
                                          <p:val>
                                            <p:strVal val="#ppt_x"/>
                                          </p:val>
                                        </p:tav>
                                      </p:tavLst>
                                    </p:anim>
                                    <p:anim calcmode="lin" valueType="num">
                                      <p:cBhvr>
                                        <p:cTn id="46" dur="500" fill="hold"/>
                                        <p:tgtEl>
                                          <p:spTgt spid="27651">
                                            <p:txEl>
                                              <p:pRg st="4" end="4"/>
                                            </p:txEl>
                                          </p:spTgt>
                                        </p:tgtEl>
                                        <p:attrNameLst>
                                          <p:attrName>ppt_y</p:attrName>
                                        </p:attrNameLst>
                                      </p:cBhvr>
                                      <p:tavLst>
                                        <p:tav tm="0">
                                          <p:val>
                                            <p:strVal val="#ppt_y"/>
                                          </p:val>
                                        </p:tav>
                                        <p:tav tm="100000">
                                          <p:val>
                                            <p:strVal val="#ppt_y"/>
                                          </p:val>
                                        </p:tav>
                                      </p:tavLst>
                                    </p:anim>
                                    <p:animEffect transition="in" filter="fade">
                                      <p:cBhvr>
                                        <p:cTn id="47" dur="500"/>
                                        <p:tgtEl>
                                          <p:spTgt spid="27651">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4" presetClass="entr" presetSubtype="0" accel="100000" fill="hold" grpId="0" nodeType="clickEffect">
                                  <p:stCondLst>
                                    <p:cond delay="0"/>
                                  </p:stCondLst>
                                  <p:childTnLst>
                                    <p:set>
                                      <p:cBhvr>
                                        <p:cTn id="51" dur="1" fill="hold">
                                          <p:stCondLst>
                                            <p:cond delay="0"/>
                                          </p:stCondLst>
                                        </p:cTn>
                                        <p:tgtEl>
                                          <p:spTgt spid="27651">
                                            <p:txEl>
                                              <p:pRg st="5" end="5"/>
                                            </p:txEl>
                                          </p:spTgt>
                                        </p:tgtEl>
                                        <p:attrNameLst>
                                          <p:attrName>style.visibility</p:attrName>
                                        </p:attrNameLst>
                                      </p:cBhvr>
                                      <p:to>
                                        <p:strVal val="visible"/>
                                      </p:to>
                                    </p:set>
                                    <p:anim calcmode="lin" valueType="num">
                                      <p:cBhvr>
                                        <p:cTn id="52" dur="500" fill="hold"/>
                                        <p:tgtEl>
                                          <p:spTgt spid="27651">
                                            <p:txEl>
                                              <p:pRg st="5" end="5"/>
                                            </p:txEl>
                                          </p:spTgt>
                                        </p:tgtEl>
                                        <p:attrNameLst>
                                          <p:attrName>ppt_w</p:attrName>
                                        </p:attrNameLst>
                                      </p:cBhvr>
                                      <p:tavLst>
                                        <p:tav tm="0">
                                          <p:val>
                                            <p:strVal val="#ppt_w*0.05"/>
                                          </p:val>
                                        </p:tav>
                                        <p:tav tm="100000">
                                          <p:val>
                                            <p:strVal val="#ppt_w"/>
                                          </p:val>
                                        </p:tav>
                                      </p:tavLst>
                                    </p:anim>
                                    <p:anim calcmode="lin" valueType="num">
                                      <p:cBhvr>
                                        <p:cTn id="53" dur="500" fill="hold"/>
                                        <p:tgtEl>
                                          <p:spTgt spid="27651">
                                            <p:txEl>
                                              <p:pRg st="5" end="5"/>
                                            </p:txEl>
                                          </p:spTgt>
                                        </p:tgtEl>
                                        <p:attrNameLst>
                                          <p:attrName>ppt_h</p:attrName>
                                        </p:attrNameLst>
                                      </p:cBhvr>
                                      <p:tavLst>
                                        <p:tav tm="0">
                                          <p:val>
                                            <p:strVal val="#ppt_h"/>
                                          </p:val>
                                        </p:tav>
                                        <p:tav tm="100000">
                                          <p:val>
                                            <p:strVal val="#ppt_h"/>
                                          </p:val>
                                        </p:tav>
                                      </p:tavLst>
                                    </p:anim>
                                    <p:anim calcmode="lin" valueType="num">
                                      <p:cBhvr>
                                        <p:cTn id="54" dur="500" fill="hold"/>
                                        <p:tgtEl>
                                          <p:spTgt spid="27651">
                                            <p:txEl>
                                              <p:pRg st="5" end="5"/>
                                            </p:txEl>
                                          </p:spTgt>
                                        </p:tgtEl>
                                        <p:attrNameLst>
                                          <p:attrName>ppt_x</p:attrName>
                                        </p:attrNameLst>
                                      </p:cBhvr>
                                      <p:tavLst>
                                        <p:tav tm="0">
                                          <p:val>
                                            <p:strVal val="#ppt_x-.2"/>
                                          </p:val>
                                        </p:tav>
                                        <p:tav tm="100000">
                                          <p:val>
                                            <p:strVal val="#ppt_x"/>
                                          </p:val>
                                        </p:tav>
                                      </p:tavLst>
                                    </p:anim>
                                    <p:anim calcmode="lin" valueType="num">
                                      <p:cBhvr>
                                        <p:cTn id="55" dur="500" fill="hold"/>
                                        <p:tgtEl>
                                          <p:spTgt spid="27651">
                                            <p:txEl>
                                              <p:pRg st="5" end="5"/>
                                            </p:txEl>
                                          </p:spTgt>
                                        </p:tgtEl>
                                        <p:attrNameLst>
                                          <p:attrName>ppt_y</p:attrName>
                                        </p:attrNameLst>
                                      </p:cBhvr>
                                      <p:tavLst>
                                        <p:tav tm="0">
                                          <p:val>
                                            <p:strVal val="#ppt_y"/>
                                          </p:val>
                                        </p:tav>
                                        <p:tav tm="100000">
                                          <p:val>
                                            <p:strVal val="#ppt_y"/>
                                          </p:val>
                                        </p:tav>
                                      </p:tavLst>
                                    </p:anim>
                                    <p:animEffect transition="in" filter="fade">
                                      <p:cBhvr>
                                        <p:cTn id="56" dur="500"/>
                                        <p:tgtEl>
                                          <p:spTgt spid="27651">
                                            <p:txEl>
                                              <p:pRg st="5" end="5"/>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4" presetClass="entr" presetSubtype="0" accel="100000" fill="hold" grpId="0" nodeType="clickEffect">
                                  <p:stCondLst>
                                    <p:cond delay="0"/>
                                  </p:stCondLst>
                                  <p:childTnLst>
                                    <p:set>
                                      <p:cBhvr>
                                        <p:cTn id="60" dur="1" fill="hold">
                                          <p:stCondLst>
                                            <p:cond delay="0"/>
                                          </p:stCondLst>
                                        </p:cTn>
                                        <p:tgtEl>
                                          <p:spTgt spid="27651">
                                            <p:txEl>
                                              <p:pRg st="6" end="6"/>
                                            </p:txEl>
                                          </p:spTgt>
                                        </p:tgtEl>
                                        <p:attrNameLst>
                                          <p:attrName>style.visibility</p:attrName>
                                        </p:attrNameLst>
                                      </p:cBhvr>
                                      <p:to>
                                        <p:strVal val="visible"/>
                                      </p:to>
                                    </p:set>
                                    <p:anim calcmode="lin" valueType="num">
                                      <p:cBhvr>
                                        <p:cTn id="61" dur="500" fill="hold"/>
                                        <p:tgtEl>
                                          <p:spTgt spid="27651">
                                            <p:txEl>
                                              <p:pRg st="6" end="6"/>
                                            </p:txEl>
                                          </p:spTgt>
                                        </p:tgtEl>
                                        <p:attrNameLst>
                                          <p:attrName>ppt_w</p:attrName>
                                        </p:attrNameLst>
                                      </p:cBhvr>
                                      <p:tavLst>
                                        <p:tav tm="0">
                                          <p:val>
                                            <p:strVal val="#ppt_w*0.05"/>
                                          </p:val>
                                        </p:tav>
                                        <p:tav tm="100000">
                                          <p:val>
                                            <p:strVal val="#ppt_w"/>
                                          </p:val>
                                        </p:tav>
                                      </p:tavLst>
                                    </p:anim>
                                    <p:anim calcmode="lin" valueType="num">
                                      <p:cBhvr>
                                        <p:cTn id="62" dur="500" fill="hold"/>
                                        <p:tgtEl>
                                          <p:spTgt spid="27651">
                                            <p:txEl>
                                              <p:pRg st="6" end="6"/>
                                            </p:txEl>
                                          </p:spTgt>
                                        </p:tgtEl>
                                        <p:attrNameLst>
                                          <p:attrName>ppt_h</p:attrName>
                                        </p:attrNameLst>
                                      </p:cBhvr>
                                      <p:tavLst>
                                        <p:tav tm="0">
                                          <p:val>
                                            <p:strVal val="#ppt_h"/>
                                          </p:val>
                                        </p:tav>
                                        <p:tav tm="100000">
                                          <p:val>
                                            <p:strVal val="#ppt_h"/>
                                          </p:val>
                                        </p:tav>
                                      </p:tavLst>
                                    </p:anim>
                                    <p:anim calcmode="lin" valueType="num">
                                      <p:cBhvr>
                                        <p:cTn id="63" dur="500" fill="hold"/>
                                        <p:tgtEl>
                                          <p:spTgt spid="27651">
                                            <p:txEl>
                                              <p:pRg st="6" end="6"/>
                                            </p:txEl>
                                          </p:spTgt>
                                        </p:tgtEl>
                                        <p:attrNameLst>
                                          <p:attrName>ppt_x</p:attrName>
                                        </p:attrNameLst>
                                      </p:cBhvr>
                                      <p:tavLst>
                                        <p:tav tm="0">
                                          <p:val>
                                            <p:strVal val="#ppt_x-.2"/>
                                          </p:val>
                                        </p:tav>
                                        <p:tav tm="100000">
                                          <p:val>
                                            <p:strVal val="#ppt_x"/>
                                          </p:val>
                                        </p:tav>
                                      </p:tavLst>
                                    </p:anim>
                                    <p:anim calcmode="lin" valueType="num">
                                      <p:cBhvr>
                                        <p:cTn id="64" dur="500" fill="hold"/>
                                        <p:tgtEl>
                                          <p:spTgt spid="27651">
                                            <p:txEl>
                                              <p:pRg st="6" end="6"/>
                                            </p:txEl>
                                          </p:spTgt>
                                        </p:tgtEl>
                                        <p:attrNameLst>
                                          <p:attrName>ppt_y</p:attrName>
                                        </p:attrNameLst>
                                      </p:cBhvr>
                                      <p:tavLst>
                                        <p:tav tm="0">
                                          <p:val>
                                            <p:strVal val="#ppt_y"/>
                                          </p:val>
                                        </p:tav>
                                        <p:tav tm="100000">
                                          <p:val>
                                            <p:strVal val="#ppt_y"/>
                                          </p:val>
                                        </p:tav>
                                      </p:tavLst>
                                    </p:anim>
                                    <p:animEffect transition="in" filter="fade">
                                      <p:cBhvr>
                                        <p:cTn id="65" dur="500"/>
                                        <p:tgtEl>
                                          <p:spTgt spid="2765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Grp="1" noChangeArrowheads="1"/>
          </p:cNvSpPr>
          <p:nvPr>
            <p:ph type="title"/>
          </p:nvPr>
        </p:nvSpPr>
        <p:spPr/>
        <p:txBody>
          <a:bodyPr/>
          <a:lstStyle/>
          <a:p>
            <a:pPr eaLnBrk="1" hangingPunct="1"/>
            <a:r>
              <a:rPr lang="en-US">
                <a:latin typeface="Arial Black" charset="0"/>
              </a:rPr>
              <a:t>Conclusion</a:t>
            </a:r>
          </a:p>
        </p:txBody>
      </p:sp>
      <p:sp>
        <p:nvSpPr>
          <p:cNvPr id="395266" name="Rectangle 3"/>
          <p:cNvSpPr>
            <a:spLocks noGrp="1" noChangeArrowheads="1"/>
          </p:cNvSpPr>
          <p:nvPr>
            <p:ph type="body" idx="1"/>
          </p:nvPr>
        </p:nvSpPr>
        <p:spPr>
          <a:xfrm>
            <a:off x="34925" y="1371600"/>
            <a:ext cx="7416800" cy="4419600"/>
          </a:xfrm>
        </p:spPr>
        <p:txBody>
          <a:bodyPr/>
          <a:lstStyle/>
          <a:p>
            <a:pPr algn="ctr" eaLnBrk="1" hangingPunct="1">
              <a:buFontTx/>
              <a:buNone/>
            </a:pPr>
            <a:r>
              <a:rPr lang="en-US" sz="2400" i="1">
                <a:latin typeface="Arial" charset="0"/>
              </a:rPr>
              <a:t>	</a:t>
            </a:r>
            <a:r>
              <a:rPr lang="en-US" altLang="ja-JP" sz="2400" i="1">
                <a:latin typeface="Arial" charset="0"/>
              </a:rPr>
              <a:t>"</a:t>
            </a:r>
            <a:r>
              <a:rPr lang="en-US" sz="2400" i="1">
                <a:latin typeface="Arial" charset="0"/>
              </a:rPr>
              <a:t>Not everyone who says to me, </a:t>
            </a:r>
            <a:br>
              <a:rPr lang="en-US" sz="2400" i="1">
                <a:latin typeface="Arial" charset="0"/>
              </a:rPr>
            </a:br>
            <a:r>
              <a:rPr lang="en-US" sz="2400" i="1">
                <a:latin typeface="Arial" charset="0"/>
              </a:rPr>
              <a:t>Lord, Lord, will enter the kingdom of heaven,</a:t>
            </a:r>
            <a:br>
              <a:rPr lang="en-US" sz="2400" i="1">
                <a:latin typeface="Arial" charset="0"/>
              </a:rPr>
            </a:br>
            <a:r>
              <a:rPr lang="en-US" sz="2400" i="1">
                <a:latin typeface="Arial" charset="0"/>
              </a:rPr>
              <a:t> but the one who does </a:t>
            </a:r>
            <a:br>
              <a:rPr lang="en-US" sz="2400" i="1">
                <a:latin typeface="Arial" charset="0"/>
              </a:rPr>
            </a:br>
            <a:r>
              <a:rPr lang="en-US" sz="2400" i="1">
                <a:latin typeface="Arial" charset="0"/>
              </a:rPr>
              <a:t>the will of my Father who is in heaven. </a:t>
            </a:r>
            <a:br>
              <a:rPr lang="en-US" sz="2400" i="1">
                <a:latin typeface="Arial" charset="0"/>
              </a:rPr>
            </a:br>
            <a:r>
              <a:rPr lang="en-US" sz="2400" i="1">
                <a:latin typeface="Arial" charset="0"/>
              </a:rPr>
              <a:t>On that day many will say to me, </a:t>
            </a:r>
            <a:br>
              <a:rPr lang="en-US" sz="2400" i="1">
                <a:latin typeface="Arial" charset="0"/>
              </a:rPr>
            </a:br>
            <a:r>
              <a:rPr lang="en-US" sz="2400" i="1">
                <a:latin typeface="Arial" charset="0"/>
              </a:rPr>
              <a:t>Lord, Lord, did we not prophesy in your name,</a:t>
            </a:r>
            <a:br>
              <a:rPr lang="en-US" sz="2400" i="1">
                <a:latin typeface="Arial" charset="0"/>
              </a:rPr>
            </a:br>
            <a:r>
              <a:rPr lang="en-US" sz="2400" i="1">
                <a:latin typeface="Arial" charset="0"/>
              </a:rPr>
              <a:t> and cast out demons in your name, </a:t>
            </a:r>
            <a:br>
              <a:rPr lang="en-US" sz="2400" i="1">
                <a:latin typeface="Arial" charset="0"/>
              </a:rPr>
            </a:br>
            <a:r>
              <a:rPr lang="en-US" sz="2400" i="1">
                <a:latin typeface="Arial" charset="0"/>
              </a:rPr>
              <a:t>and do many mighty works in your name? </a:t>
            </a:r>
            <a:br>
              <a:rPr lang="en-US" sz="2400" i="1">
                <a:latin typeface="Arial" charset="0"/>
              </a:rPr>
            </a:br>
            <a:r>
              <a:rPr lang="en-US" sz="2400" i="1">
                <a:latin typeface="Arial" charset="0"/>
              </a:rPr>
              <a:t>And then will I declare to them, </a:t>
            </a:r>
            <a:br>
              <a:rPr lang="en-US" sz="2400" i="1">
                <a:latin typeface="Arial" charset="0"/>
              </a:rPr>
            </a:br>
            <a:r>
              <a:rPr lang="en-US" sz="2400" i="1">
                <a:latin typeface="Arial" charset="0"/>
              </a:rPr>
              <a:t>I never knew you; depart from me, </a:t>
            </a:r>
            <a:br>
              <a:rPr lang="en-US" sz="2400" i="1">
                <a:latin typeface="Arial" charset="0"/>
              </a:rPr>
            </a:br>
            <a:r>
              <a:rPr lang="en-US" sz="2400" i="1">
                <a:latin typeface="Arial" charset="0"/>
              </a:rPr>
              <a:t>you workers of lawlessness.</a:t>
            </a:r>
            <a:r>
              <a:rPr lang="en-US" altLang="ja-JP" sz="2400" i="1">
                <a:latin typeface="Arial" charset="0"/>
              </a:rPr>
              <a:t>"</a:t>
            </a:r>
            <a:r>
              <a:rPr lang="en-US" sz="2400">
                <a:latin typeface="Arial" charset="0"/>
              </a:rPr>
              <a:t> </a:t>
            </a:r>
          </a:p>
          <a:p>
            <a:pPr algn="r" eaLnBrk="1" hangingPunct="1">
              <a:buFontTx/>
              <a:buNone/>
            </a:pPr>
            <a:br>
              <a:rPr lang="en-US" sz="2400">
                <a:latin typeface="Arial" charset="0"/>
              </a:rPr>
            </a:br>
            <a:r>
              <a:rPr lang="en-US" sz="2400">
                <a:latin typeface="Arial" charset="0"/>
              </a:rPr>
              <a:t>(Matt. 7:21-23)</a:t>
            </a: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2"/>
          <p:cNvSpPr>
            <a:spLocks noGrp="1" noChangeArrowheads="1"/>
          </p:cNvSpPr>
          <p:nvPr>
            <p:ph type="title"/>
          </p:nvPr>
        </p:nvSpPr>
        <p:spPr/>
        <p:txBody>
          <a:bodyPr/>
          <a:lstStyle/>
          <a:p>
            <a:pPr eaLnBrk="1" hangingPunct="1"/>
            <a:r>
              <a:rPr lang="en-US">
                <a:latin typeface="Arial Black" charset="0"/>
              </a:rPr>
              <a:t>Warnings</a:t>
            </a:r>
          </a:p>
        </p:txBody>
      </p:sp>
      <p:sp>
        <p:nvSpPr>
          <p:cNvPr id="32771" name="Rectangle 3"/>
          <p:cNvSpPr>
            <a:spLocks noGrp="1" noChangeArrowheads="1"/>
          </p:cNvSpPr>
          <p:nvPr>
            <p:ph type="body" idx="1"/>
          </p:nvPr>
        </p:nvSpPr>
        <p:spPr>
          <a:xfrm>
            <a:off x="179388" y="1638300"/>
            <a:ext cx="8137525" cy="4022725"/>
          </a:xfrm>
        </p:spPr>
        <p:txBody>
          <a:bodyPr/>
          <a:lstStyle/>
          <a:p>
            <a:pPr marL="509588" indent="-509588" eaLnBrk="1" hangingPunct="1">
              <a:lnSpc>
                <a:spcPct val="90000"/>
              </a:lnSpc>
              <a:buFontTx/>
              <a:buAutoNum type="arabicPeriod"/>
            </a:pPr>
            <a:r>
              <a:rPr lang="en-US" sz="2400">
                <a:solidFill>
                  <a:srgbClr val="000099"/>
                </a:solidFill>
                <a:latin typeface="Arial" charset="0"/>
              </a:rPr>
              <a:t>… it is performed by one who calls Jesus </a:t>
            </a:r>
            <a:r>
              <a:rPr lang="en-US" altLang="ja-JP" sz="2400">
                <a:solidFill>
                  <a:srgbClr val="000099"/>
                </a:solidFill>
                <a:latin typeface="Arial" charset="0"/>
              </a:rPr>
              <a:t>"</a:t>
            </a:r>
            <a:r>
              <a:rPr lang="en-US" sz="2400">
                <a:solidFill>
                  <a:srgbClr val="000099"/>
                </a:solidFill>
                <a:latin typeface="Arial" charset="0"/>
              </a:rPr>
              <a:t>Lord</a:t>
            </a:r>
            <a:r>
              <a:rPr lang="en-US" altLang="ja-JP" sz="2400">
                <a:solidFill>
                  <a:srgbClr val="000099"/>
                </a:solidFill>
                <a:latin typeface="Arial" charset="0"/>
              </a:rPr>
              <a:t>"</a:t>
            </a:r>
            <a:endParaRPr lang="en-US" sz="2400">
              <a:solidFill>
                <a:srgbClr val="000099"/>
              </a:solidFill>
              <a:latin typeface="Arial" charset="0"/>
            </a:endParaRPr>
          </a:p>
          <a:p>
            <a:pPr marL="981075" lvl="1" indent="-357188" eaLnBrk="1" hangingPunct="1">
              <a:lnSpc>
                <a:spcPct val="90000"/>
              </a:lnSpc>
            </a:pPr>
            <a:r>
              <a:rPr lang="en-US">
                <a:latin typeface="Arial" charset="0"/>
                <a:ea typeface="Arial" charset="0"/>
                <a:cs typeface="Arial" charset="0"/>
              </a:rPr>
              <a:t>There are false Christs, false prophets, false apostles, etc. (Matt. 24:24; 2 Cor. 6:13-15)</a:t>
            </a:r>
          </a:p>
          <a:p>
            <a:pPr marL="509588" indent="-509588" eaLnBrk="1" hangingPunct="1">
              <a:lnSpc>
                <a:spcPct val="90000"/>
              </a:lnSpc>
              <a:buFontTx/>
              <a:buAutoNum type="arabicPeriod"/>
            </a:pPr>
            <a:r>
              <a:rPr lang="en-US" sz="2400">
                <a:solidFill>
                  <a:srgbClr val="000099"/>
                </a:solidFill>
                <a:latin typeface="Arial" charset="0"/>
              </a:rPr>
              <a:t>… it helps people</a:t>
            </a:r>
          </a:p>
          <a:p>
            <a:pPr marL="981075" lvl="1" indent="-357188" eaLnBrk="1" hangingPunct="1">
              <a:lnSpc>
                <a:spcPct val="90000"/>
              </a:lnSpc>
            </a:pPr>
            <a:r>
              <a:rPr lang="en-US">
                <a:latin typeface="Arial" charset="0"/>
                <a:ea typeface="Arial" charset="0"/>
                <a:cs typeface="Arial" charset="0"/>
              </a:rPr>
              <a:t>OT Egyptian magicians, modern miracles by other religions, etc. also help others</a:t>
            </a:r>
          </a:p>
          <a:p>
            <a:pPr marL="509588" indent="-509588" eaLnBrk="1" hangingPunct="1">
              <a:lnSpc>
                <a:spcPct val="90000"/>
              </a:lnSpc>
              <a:buFontTx/>
              <a:buAutoNum type="arabicPeriod"/>
            </a:pPr>
            <a:r>
              <a:rPr lang="en-US" sz="2400">
                <a:solidFill>
                  <a:srgbClr val="000099"/>
                </a:solidFill>
                <a:latin typeface="Arial" charset="0"/>
              </a:rPr>
              <a:t>… the miracle worker seems to have assurance of heaven</a:t>
            </a:r>
          </a:p>
          <a:p>
            <a:pPr marL="981075" lvl="1" indent="-357188" eaLnBrk="1" hangingPunct="1">
              <a:lnSpc>
                <a:spcPct val="90000"/>
              </a:lnSpc>
            </a:pPr>
            <a:r>
              <a:rPr lang="en-US">
                <a:latin typeface="Arial" charset="0"/>
                <a:ea typeface="Arial" charset="0"/>
                <a:cs typeface="Arial" charset="0"/>
              </a:rPr>
              <a:t>Do false prophets and miracle workers know they are deceived?   Are all healings from God?</a:t>
            </a:r>
          </a:p>
        </p:txBody>
      </p:sp>
      <p:sp>
        <p:nvSpPr>
          <p:cNvPr id="397315" name="Text Box 4"/>
          <p:cNvSpPr txBox="1">
            <a:spLocks noChangeArrowheads="1"/>
          </p:cNvSpPr>
          <p:nvPr/>
        </p:nvSpPr>
        <p:spPr bwMode="auto">
          <a:xfrm>
            <a:off x="250825" y="914400"/>
            <a:ext cx="8283575" cy="457200"/>
          </a:xfrm>
          <a:prstGeom prst="rect">
            <a:avLst/>
          </a:prstGeom>
          <a:solidFill>
            <a:schemeClr val="bg1">
              <a:alpha val="54117"/>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solidFill>
                  <a:srgbClr val="000099"/>
                </a:solidFill>
              </a:rPr>
              <a:t>A miracle is not necessarily from God just because…</a:t>
            </a:r>
            <a:r>
              <a:rPr lang="en-US">
                <a:solidFill>
                  <a:srgbClr val="000099"/>
                </a:solidFill>
              </a:rPr>
              <a:t> </a:t>
            </a:r>
            <a:endParaRPr lang="en-US">
              <a:solidFill>
                <a:srgbClr val="CCECFF"/>
              </a:solidFill>
              <a:latin typeface="Arial Black"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p:cTn id="7" dur="500" fill="hold"/>
                                        <p:tgtEl>
                                          <p:spTgt spid="32771">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2771">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2771">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2771">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277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32771">
                                            <p:txEl>
                                              <p:pRg st="1" end="1"/>
                                            </p:txEl>
                                          </p:spTgt>
                                        </p:tgtEl>
                                        <p:attrNameLst>
                                          <p:attrName>style.visibility</p:attrName>
                                        </p:attrNameLst>
                                      </p:cBhvr>
                                      <p:to>
                                        <p:strVal val="visible"/>
                                      </p:to>
                                    </p:set>
                                    <p:anim calcmode="lin" valueType="num">
                                      <p:cBhvr>
                                        <p:cTn id="16" dur="500" fill="hold"/>
                                        <p:tgtEl>
                                          <p:spTgt spid="32771">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32771">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32771">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32771">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32771">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32771">
                                            <p:txEl>
                                              <p:pRg st="2" end="2"/>
                                            </p:txEl>
                                          </p:spTgt>
                                        </p:tgtEl>
                                        <p:attrNameLst>
                                          <p:attrName>style.visibility</p:attrName>
                                        </p:attrNameLst>
                                      </p:cBhvr>
                                      <p:to>
                                        <p:strVal val="visible"/>
                                      </p:to>
                                    </p:set>
                                    <p:anim calcmode="lin" valueType="num">
                                      <p:cBhvr>
                                        <p:cTn id="25" dur="500" fill="hold"/>
                                        <p:tgtEl>
                                          <p:spTgt spid="32771">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32771">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32771">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32771">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32771">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32771">
                                            <p:txEl>
                                              <p:pRg st="3" end="3"/>
                                            </p:txEl>
                                          </p:spTgt>
                                        </p:tgtEl>
                                        <p:attrNameLst>
                                          <p:attrName>style.visibility</p:attrName>
                                        </p:attrNameLst>
                                      </p:cBhvr>
                                      <p:to>
                                        <p:strVal val="visible"/>
                                      </p:to>
                                    </p:set>
                                    <p:anim calcmode="lin" valueType="num">
                                      <p:cBhvr>
                                        <p:cTn id="34" dur="500" fill="hold"/>
                                        <p:tgtEl>
                                          <p:spTgt spid="32771">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32771">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32771">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32771">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32771">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32771">
                                            <p:txEl>
                                              <p:pRg st="4" end="4"/>
                                            </p:txEl>
                                          </p:spTgt>
                                        </p:tgtEl>
                                        <p:attrNameLst>
                                          <p:attrName>style.visibility</p:attrName>
                                        </p:attrNameLst>
                                      </p:cBhvr>
                                      <p:to>
                                        <p:strVal val="visible"/>
                                      </p:to>
                                    </p:set>
                                    <p:anim calcmode="lin" valueType="num">
                                      <p:cBhvr>
                                        <p:cTn id="43" dur="500" fill="hold"/>
                                        <p:tgtEl>
                                          <p:spTgt spid="32771">
                                            <p:txEl>
                                              <p:pRg st="4" end="4"/>
                                            </p:txEl>
                                          </p:spTgt>
                                        </p:tgtEl>
                                        <p:attrNameLst>
                                          <p:attrName>ppt_w</p:attrName>
                                        </p:attrNameLst>
                                      </p:cBhvr>
                                      <p:tavLst>
                                        <p:tav tm="0">
                                          <p:val>
                                            <p:strVal val="#ppt_w*0.05"/>
                                          </p:val>
                                        </p:tav>
                                        <p:tav tm="100000">
                                          <p:val>
                                            <p:strVal val="#ppt_w"/>
                                          </p:val>
                                        </p:tav>
                                      </p:tavLst>
                                    </p:anim>
                                    <p:anim calcmode="lin" valueType="num">
                                      <p:cBhvr>
                                        <p:cTn id="44" dur="500" fill="hold"/>
                                        <p:tgtEl>
                                          <p:spTgt spid="32771">
                                            <p:txEl>
                                              <p:pRg st="4" end="4"/>
                                            </p:txEl>
                                          </p:spTgt>
                                        </p:tgtEl>
                                        <p:attrNameLst>
                                          <p:attrName>ppt_h</p:attrName>
                                        </p:attrNameLst>
                                      </p:cBhvr>
                                      <p:tavLst>
                                        <p:tav tm="0">
                                          <p:val>
                                            <p:strVal val="#ppt_h"/>
                                          </p:val>
                                        </p:tav>
                                        <p:tav tm="100000">
                                          <p:val>
                                            <p:strVal val="#ppt_h"/>
                                          </p:val>
                                        </p:tav>
                                      </p:tavLst>
                                    </p:anim>
                                    <p:anim calcmode="lin" valueType="num">
                                      <p:cBhvr>
                                        <p:cTn id="45" dur="500" fill="hold"/>
                                        <p:tgtEl>
                                          <p:spTgt spid="32771">
                                            <p:txEl>
                                              <p:pRg st="4" end="4"/>
                                            </p:txEl>
                                          </p:spTgt>
                                        </p:tgtEl>
                                        <p:attrNameLst>
                                          <p:attrName>ppt_x</p:attrName>
                                        </p:attrNameLst>
                                      </p:cBhvr>
                                      <p:tavLst>
                                        <p:tav tm="0">
                                          <p:val>
                                            <p:strVal val="#ppt_x-.2"/>
                                          </p:val>
                                        </p:tav>
                                        <p:tav tm="100000">
                                          <p:val>
                                            <p:strVal val="#ppt_x"/>
                                          </p:val>
                                        </p:tav>
                                      </p:tavLst>
                                    </p:anim>
                                    <p:anim calcmode="lin" valueType="num">
                                      <p:cBhvr>
                                        <p:cTn id="46" dur="500" fill="hold"/>
                                        <p:tgtEl>
                                          <p:spTgt spid="32771">
                                            <p:txEl>
                                              <p:pRg st="4" end="4"/>
                                            </p:txEl>
                                          </p:spTgt>
                                        </p:tgtEl>
                                        <p:attrNameLst>
                                          <p:attrName>ppt_y</p:attrName>
                                        </p:attrNameLst>
                                      </p:cBhvr>
                                      <p:tavLst>
                                        <p:tav tm="0">
                                          <p:val>
                                            <p:strVal val="#ppt_y"/>
                                          </p:val>
                                        </p:tav>
                                        <p:tav tm="100000">
                                          <p:val>
                                            <p:strVal val="#ppt_y"/>
                                          </p:val>
                                        </p:tav>
                                      </p:tavLst>
                                    </p:anim>
                                    <p:animEffect transition="in" filter="fade">
                                      <p:cBhvr>
                                        <p:cTn id="47" dur="500"/>
                                        <p:tgtEl>
                                          <p:spTgt spid="32771">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4" presetClass="entr" presetSubtype="0" accel="100000" fill="hold" grpId="0" nodeType="clickEffect">
                                  <p:stCondLst>
                                    <p:cond delay="0"/>
                                  </p:stCondLst>
                                  <p:childTnLst>
                                    <p:set>
                                      <p:cBhvr>
                                        <p:cTn id="51" dur="1" fill="hold">
                                          <p:stCondLst>
                                            <p:cond delay="0"/>
                                          </p:stCondLst>
                                        </p:cTn>
                                        <p:tgtEl>
                                          <p:spTgt spid="32771">
                                            <p:txEl>
                                              <p:pRg st="5" end="5"/>
                                            </p:txEl>
                                          </p:spTgt>
                                        </p:tgtEl>
                                        <p:attrNameLst>
                                          <p:attrName>style.visibility</p:attrName>
                                        </p:attrNameLst>
                                      </p:cBhvr>
                                      <p:to>
                                        <p:strVal val="visible"/>
                                      </p:to>
                                    </p:set>
                                    <p:anim calcmode="lin" valueType="num">
                                      <p:cBhvr>
                                        <p:cTn id="52" dur="500" fill="hold"/>
                                        <p:tgtEl>
                                          <p:spTgt spid="32771">
                                            <p:txEl>
                                              <p:pRg st="5" end="5"/>
                                            </p:txEl>
                                          </p:spTgt>
                                        </p:tgtEl>
                                        <p:attrNameLst>
                                          <p:attrName>ppt_w</p:attrName>
                                        </p:attrNameLst>
                                      </p:cBhvr>
                                      <p:tavLst>
                                        <p:tav tm="0">
                                          <p:val>
                                            <p:strVal val="#ppt_w*0.05"/>
                                          </p:val>
                                        </p:tav>
                                        <p:tav tm="100000">
                                          <p:val>
                                            <p:strVal val="#ppt_w"/>
                                          </p:val>
                                        </p:tav>
                                      </p:tavLst>
                                    </p:anim>
                                    <p:anim calcmode="lin" valueType="num">
                                      <p:cBhvr>
                                        <p:cTn id="53" dur="500" fill="hold"/>
                                        <p:tgtEl>
                                          <p:spTgt spid="32771">
                                            <p:txEl>
                                              <p:pRg st="5" end="5"/>
                                            </p:txEl>
                                          </p:spTgt>
                                        </p:tgtEl>
                                        <p:attrNameLst>
                                          <p:attrName>ppt_h</p:attrName>
                                        </p:attrNameLst>
                                      </p:cBhvr>
                                      <p:tavLst>
                                        <p:tav tm="0">
                                          <p:val>
                                            <p:strVal val="#ppt_h"/>
                                          </p:val>
                                        </p:tav>
                                        <p:tav tm="100000">
                                          <p:val>
                                            <p:strVal val="#ppt_h"/>
                                          </p:val>
                                        </p:tav>
                                      </p:tavLst>
                                    </p:anim>
                                    <p:anim calcmode="lin" valueType="num">
                                      <p:cBhvr>
                                        <p:cTn id="54" dur="500" fill="hold"/>
                                        <p:tgtEl>
                                          <p:spTgt spid="32771">
                                            <p:txEl>
                                              <p:pRg st="5" end="5"/>
                                            </p:txEl>
                                          </p:spTgt>
                                        </p:tgtEl>
                                        <p:attrNameLst>
                                          <p:attrName>ppt_x</p:attrName>
                                        </p:attrNameLst>
                                      </p:cBhvr>
                                      <p:tavLst>
                                        <p:tav tm="0">
                                          <p:val>
                                            <p:strVal val="#ppt_x-.2"/>
                                          </p:val>
                                        </p:tav>
                                        <p:tav tm="100000">
                                          <p:val>
                                            <p:strVal val="#ppt_x"/>
                                          </p:val>
                                        </p:tav>
                                      </p:tavLst>
                                    </p:anim>
                                    <p:anim calcmode="lin" valueType="num">
                                      <p:cBhvr>
                                        <p:cTn id="55" dur="500" fill="hold"/>
                                        <p:tgtEl>
                                          <p:spTgt spid="32771">
                                            <p:txEl>
                                              <p:pRg st="5" end="5"/>
                                            </p:txEl>
                                          </p:spTgt>
                                        </p:tgtEl>
                                        <p:attrNameLst>
                                          <p:attrName>ppt_y</p:attrName>
                                        </p:attrNameLst>
                                      </p:cBhvr>
                                      <p:tavLst>
                                        <p:tav tm="0">
                                          <p:val>
                                            <p:strVal val="#ppt_y"/>
                                          </p:val>
                                        </p:tav>
                                        <p:tav tm="100000">
                                          <p:val>
                                            <p:strVal val="#ppt_y"/>
                                          </p:val>
                                        </p:tav>
                                      </p:tavLst>
                                    </p:anim>
                                    <p:animEffect transition="in" filter="fade">
                                      <p:cBhvr>
                                        <p:cTn id="56" dur="500"/>
                                        <p:tgtEl>
                                          <p:spTgt spid="327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p:nvPr>
        </p:nvSpPr>
        <p:spPr/>
        <p:txBody>
          <a:bodyPr/>
          <a:lstStyle/>
          <a:p>
            <a:pPr eaLnBrk="1" hangingPunct="1"/>
            <a:r>
              <a:rPr lang="en-US">
                <a:latin typeface="Arial Black" charset="0"/>
              </a:rPr>
              <a:t>Conclusion</a:t>
            </a:r>
          </a:p>
        </p:txBody>
      </p:sp>
      <p:sp>
        <p:nvSpPr>
          <p:cNvPr id="34819" name="Rectangle 3"/>
          <p:cNvSpPr>
            <a:spLocks noGrp="1" noChangeArrowheads="1"/>
          </p:cNvSpPr>
          <p:nvPr>
            <p:ph type="body" idx="1"/>
          </p:nvPr>
        </p:nvSpPr>
        <p:spPr>
          <a:xfrm>
            <a:off x="457200" y="1447800"/>
            <a:ext cx="8219256" cy="5410200"/>
          </a:xfrm>
          <a:extLst/>
        </p:spPr>
        <p:txBody>
          <a:bodyPr/>
          <a:lstStyle/>
          <a:p>
            <a:pPr marL="438150" indent="-438150" eaLnBrk="1" hangingPunct="1">
              <a:lnSpc>
                <a:spcPct val="90000"/>
              </a:lnSpc>
              <a:buFontTx/>
              <a:buAutoNum type="arabicPeriod"/>
              <a:defRPr/>
            </a:pPr>
            <a:r>
              <a:rPr lang="en-US" sz="2400" dirty="0">
                <a:solidFill>
                  <a:srgbClr val="000099"/>
                </a:solidFill>
                <a:effectLst>
                  <a:glow rad="101600">
                    <a:schemeClr val="bg1">
                      <a:alpha val="75000"/>
                    </a:schemeClr>
                  </a:glow>
                </a:effectLst>
                <a:latin typeface="Arial" charset="0"/>
              </a:rPr>
              <a:t>The gospel vs. miracles</a:t>
            </a:r>
          </a:p>
          <a:p>
            <a:pPr marL="852488" lvl="1" indent="-300038" eaLnBrk="1" hangingPunct="1">
              <a:lnSpc>
                <a:spcPct val="90000"/>
              </a:lnSpc>
              <a:defRPr/>
            </a:pPr>
            <a:r>
              <a:rPr lang="en-US" dirty="0">
                <a:effectLst>
                  <a:glow rad="101600">
                    <a:schemeClr val="bg1">
                      <a:alpha val="75000"/>
                    </a:schemeClr>
                  </a:glow>
                </a:effectLst>
                <a:latin typeface="Arial" charset="0"/>
                <a:ea typeface="Arial" charset="0"/>
                <a:cs typeface="Arial" charset="0"/>
              </a:rPr>
              <a:t>The power of Christianity is best seen in the gospel, not in physical miracles (1 Cor. 1:22-24)</a:t>
            </a:r>
          </a:p>
          <a:p>
            <a:pPr marL="852488" lvl="1" indent="-300038" eaLnBrk="1" hangingPunct="1">
              <a:lnSpc>
                <a:spcPct val="90000"/>
              </a:lnSpc>
              <a:defRPr/>
            </a:pPr>
            <a:r>
              <a:rPr lang="en-US" dirty="0">
                <a:effectLst>
                  <a:glow rad="101600">
                    <a:schemeClr val="bg1">
                      <a:alpha val="75000"/>
                    </a:schemeClr>
                  </a:glow>
                </a:effectLst>
                <a:latin typeface="Arial" charset="0"/>
                <a:ea typeface="Arial" charset="0"/>
                <a:cs typeface="Arial" charset="0"/>
              </a:rPr>
              <a:t>No church in the NT was judged for not doing more signs and wonders</a:t>
            </a:r>
          </a:p>
          <a:p>
            <a:pPr marL="438150" indent="-438150" eaLnBrk="1" hangingPunct="1">
              <a:lnSpc>
                <a:spcPct val="90000"/>
              </a:lnSpc>
              <a:buFontTx/>
              <a:buAutoNum type="arabicPeriod"/>
              <a:defRPr/>
            </a:pPr>
            <a:r>
              <a:rPr lang="en-US" sz="2400" dirty="0">
                <a:solidFill>
                  <a:srgbClr val="000099"/>
                </a:solidFill>
                <a:effectLst>
                  <a:glow rad="101600">
                    <a:schemeClr val="bg1">
                      <a:alpha val="75000"/>
                    </a:schemeClr>
                  </a:glow>
                </a:effectLst>
                <a:latin typeface="Arial" charset="0"/>
              </a:rPr>
              <a:t>Miracles as redemptive acts of God</a:t>
            </a:r>
          </a:p>
          <a:p>
            <a:pPr marL="852488" lvl="1" indent="-300038" eaLnBrk="1" hangingPunct="1">
              <a:lnSpc>
                <a:spcPct val="90000"/>
              </a:lnSpc>
              <a:defRPr/>
            </a:pPr>
            <a:r>
              <a:rPr lang="en-US" dirty="0">
                <a:effectLst>
                  <a:glow rad="101600">
                    <a:schemeClr val="bg1">
                      <a:alpha val="75000"/>
                    </a:schemeClr>
                  </a:glow>
                </a:effectLst>
                <a:latin typeface="Arial" charset="0"/>
                <a:ea typeface="Arial" charset="0"/>
                <a:cs typeface="Arial" charset="0"/>
              </a:rPr>
              <a:t>Miracles are not done on a regular basis</a:t>
            </a:r>
          </a:p>
          <a:p>
            <a:pPr marL="852488" lvl="1" indent="-300038" eaLnBrk="1" hangingPunct="1">
              <a:lnSpc>
                <a:spcPct val="90000"/>
              </a:lnSpc>
              <a:defRPr/>
            </a:pPr>
            <a:r>
              <a:rPr lang="en-US" dirty="0">
                <a:effectLst>
                  <a:glow rad="101600">
                    <a:schemeClr val="bg1">
                      <a:alpha val="75000"/>
                    </a:schemeClr>
                  </a:glow>
                </a:effectLst>
                <a:latin typeface="Arial" charset="0"/>
                <a:ea typeface="Arial" charset="0"/>
                <a:cs typeface="Arial" charset="0"/>
              </a:rPr>
              <a:t>No evidence that the unconverted will believe when they see miracles</a:t>
            </a:r>
          </a:p>
          <a:p>
            <a:pPr marL="438150" indent="-438150" eaLnBrk="1" hangingPunct="1">
              <a:lnSpc>
                <a:spcPct val="90000"/>
              </a:lnSpc>
              <a:buFontTx/>
              <a:buAutoNum type="arabicPeriod"/>
              <a:defRPr/>
            </a:pPr>
            <a:r>
              <a:rPr lang="en-US" sz="2400" dirty="0">
                <a:solidFill>
                  <a:srgbClr val="000099"/>
                </a:solidFill>
                <a:effectLst>
                  <a:glow rad="101600">
                    <a:schemeClr val="bg1">
                      <a:alpha val="75000"/>
                    </a:schemeClr>
                  </a:glow>
                </a:effectLst>
                <a:latin typeface="Arial" charset="0"/>
              </a:rPr>
              <a:t>No promises of instant healing</a:t>
            </a:r>
          </a:p>
          <a:p>
            <a:pPr marL="852488" lvl="1" indent="-300038" eaLnBrk="1" hangingPunct="1">
              <a:lnSpc>
                <a:spcPct val="90000"/>
              </a:lnSpc>
              <a:defRPr/>
            </a:pPr>
            <a:r>
              <a:rPr lang="en-US" dirty="0">
                <a:effectLst>
                  <a:glow rad="101600">
                    <a:schemeClr val="bg1">
                      <a:alpha val="75000"/>
                    </a:schemeClr>
                  </a:glow>
                </a:effectLst>
                <a:latin typeface="Arial" charset="0"/>
                <a:ea typeface="Arial" charset="0"/>
                <a:cs typeface="Arial" charset="0"/>
              </a:rPr>
              <a:t>It is true that Christ died for our souls and bodies.</a:t>
            </a:r>
          </a:p>
          <a:p>
            <a:pPr marL="852488" lvl="1" indent="-300038" eaLnBrk="1" hangingPunct="1">
              <a:lnSpc>
                <a:spcPct val="90000"/>
              </a:lnSpc>
              <a:defRPr/>
            </a:pPr>
            <a:r>
              <a:rPr lang="en-US" dirty="0">
                <a:effectLst>
                  <a:glow rad="101600">
                    <a:schemeClr val="bg1">
                      <a:alpha val="75000"/>
                    </a:schemeClr>
                  </a:glow>
                </a:effectLst>
                <a:latin typeface="Arial" charset="0"/>
                <a:ea typeface="Arial" charset="0"/>
                <a:cs typeface="Arial" charset="0"/>
              </a:rPr>
              <a:t>However, we will not see the fulfillment of bodily redemption until our resurrection to glory</a:t>
            </a:r>
          </a:p>
        </p:txBody>
      </p:sp>
      <p:sp>
        <p:nvSpPr>
          <p:cNvPr id="399363" name="Text Box 4"/>
          <p:cNvSpPr txBox="1">
            <a:spLocks noChangeArrowheads="1"/>
          </p:cNvSpPr>
          <p:nvPr/>
        </p:nvSpPr>
        <p:spPr bwMode="auto">
          <a:xfrm>
            <a:off x="457200" y="914400"/>
            <a:ext cx="8077200" cy="584200"/>
          </a:xfrm>
          <a:prstGeom prst="rect">
            <a:avLst/>
          </a:prstGeom>
          <a:solidFill>
            <a:schemeClr val="tx1">
              <a:alpha val="54117"/>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3200">
                <a:solidFill>
                  <a:srgbClr val="CCECFF"/>
                </a:solidFill>
                <a:latin typeface="Arial Black" charset="0"/>
              </a:rPr>
              <a:t>3 Principles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p:cTn id="7" dur="500" fill="hold"/>
                                        <p:tgtEl>
                                          <p:spTgt spid="34819">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4819">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4819">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4819">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4819">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34819">
                                            <p:txEl>
                                              <p:pRg st="1" end="1"/>
                                            </p:txEl>
                                          </p:spTgt>
                                        </p:tgtEl>
                                        <p:attrNameLst>
                                          <p:attrName>style.visibility</p:attrName>
                                        </p:attrNameLst>
                                      </p:cBhvr>
                                      <p:to>
                                        <p:strVal val="visible"/>
                                      </p:to>
                                    </p:set>
                                    <p:anim calcmode="lin" valueType="num">
                                      <p:cBhvr>
                                        <p:cTn id="16" dur="500" fill="hold"/>
                                        <p:tgtEl>
                                          <p:spTgt spid="34819">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34819">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34819">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34819">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3481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34819">
                                            <p:txEl>
                                              <p:pRg st="2" end="2"/>
                                            </p:txEl>
                                          </p:spTgt>
                                        </p:tgtEl>
                                        <p:attrNameLst>
                                          <p:attrName>style.visibility</p:attrName>
                                        </p:attrNameLst>
                                      </p:cBhvr>
                                      <p:to>
                                        <p:strVal val="visible"/>
                                      </p:to>
                                    </p:set>
                                    <p:anim calcmode="lin" valueType="num">
                                      <p:cBhvr>
                                        <p:cTn id="25" dur="500" fill="hold"/>
                                        <p:tgtEl>
                                          <p:spTgt spid="34819">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34819">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34819">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34819">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34819">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34819">
                                            <p:txEl>
                                              <p:pRg st="3" end="3"/>
                                            </p:txEl>
                                          </p:spTgt>
                                        </p:tgtEl>
                                        <p:attrNameLst>
                                          <p:attrName>style.visibility</p:attrName>
                                        </p:attrNameLst>
                                      </p:cBhvr>
                                      <p:to>
                                        <p:strVal val="visible"/>
                                      </p:to>
                                    </p:set>
                                    <p:anim calcmode="lin" valueType="num">
                                      <p:cBhvr>
                                        <p:cTn id="34" dur="500" fill="hold"/>
                                        <p:tgtEl>
                                          <p:spTgt spid="34819">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34819">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34819">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34819">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34819">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34819">
                                            <p:txEl>
                                              <p:pRg st="4" end="4"/>
                                            </p:txEl>
                                          </p:spTgt>
                                        </p:tgtEl>
                                        <p:attrNameLst>
                                          <p:attrName>style.visibility</p:attrName>
                                        </p:attrNameLst>
                                      </p:cBhvr>
                                      <p:to>
                                        <p:strVal val="visible"/>
                                      </p:to>
                                    </p:set>
                                    <p:anim calcmode="lin" valueType="num">
                                      <p:cBhvr>
                                        <p:cTn id="43" dur="500" fill="hold"/>
                                        <p:tgtEl>
                                          <p:spTgt spid="34819">
                                            <p:txEl>
                                              <p:pRg st="4" end="4"/>
                                            </p:txEl>
                                          </p:spTgt>
                                        </p:tgtEl>
                                        <p:attrNameLst>
                                          <p:attrName>ppt_w</p:attrName>
                                        </p:attrNameLst>
                                      </p:cBhvr>
                                      <p:tavLst>
                                        <p:tav tm="0">
                                          <p:val>
                                            <p:strVal val="#ppt_w*0.05"/>
                                          </p:val>
                                        </p:tav>
                                        <p:tav tm="100000">
                                          <p:val>
                                            <p:strVal val="#ppt_w"/>
                                          </p:val>
                                        </p:tav>
                                      </p:tavLst>
                                    </p:anim>
                                    <p:anim calcmode="lin" valueType="num">
                                      <p:cBhvr>
                                        <p:cTn id="44" dur="500" fill="hold"/>
                                        <p:tgtEl>
                                          <p:spTgt spid="34819">
                                            <p:txEl>
                                              <p:pRg st="4" end="4"/>
                                            </p:txEl>
                                          </p:spTgt>
                                        </p:tgtEl>
                                        <p:attrNameLst>
                                          <p:attrName>ppt_h</p:attrName>
                                        </p:attrNameLst>
                                      </p:cBhvr>
                                      <p:tavLst>
                                        <p:tav tm="0">
                                          <p:val>
                                            <p:strVal val="#ppt_h"/>
                                          </p:val>
                                        </p:tav>
                                        <p:tav tm="100000">
                                          <p:val>
                                            <p:strVal val="#ppt_h"/>
                                          </p:val>
                                        </p:tav>
                                      </p:tavLst>
                                    </p:anim>
                                    <p:anim calcmode="lin" valueType="num">
                                      <p:cBhvr>
                                        <p:cTn id="45" dur="500" fill="hold"/>
                                        <p:tgtEl>
                                          <p:spTgt spid="34819">
                                            <p:txEl>
                                              <p:pRg st="4" end="4"/>
                                            </p:txEl>
                                          </p:spTgt>
                                        </p:tgtEl>
                                        <p:attrNameLst>
                                          <p:attrName>ppt_x</p:attrName>
                                        </p:attrNameLst>
                                      </p:cBhvr>
                                      <p:tavLst>
                                        <p:tav tm="0">
                                          <p:val>
                                            <p:strVal val="#ppt_x-.2"/>
                                          </p:val>
                                        </p:tav>
                                        <p:tav tm="100000">
                                          <p:val>
                                            <p:strVal val="#ppt_x"/>
                                          </p:val>
                                        </p:tav>
                                      </p:tavLst>
                                    </p:anim>
                                    <p:anim calcmode="lin" valueType="num">
                                      <p:cBhvr>
                                        <p:cTn id="46" dur="500" fill="hold"/>
                                        <p:tgtEl>
                                          <p:spTgt spid="34819">
                                            <p:txEl>
                                              <p:pRg st="4" end="4"/>
                                            </p:txEl>
                                          </p:spTgt>
                                        </p:tgtEl>
                                        <p:attrNameLst>
                                          <p:attrName>ppt_y</p:attrName>
                                        </p:attrNameLst>
                                      </p:cBhvr>
                                      <p:tavLst>
                                        <p:tav tm="0">
                                          <p:val>
                                            <p:strVal val="#ppt_y"/>
                                          </p:val>
                                        </p:tav>
                                        <p:tav tm="100000">
                                          <p:val>
                                            <p:strVal val="#ppt_y"/>
                                          </p:val>
                                        </p:tav>
                                      </p:tavLst>
                                    </p:anim>
                                    <p:animEffect transition="in" filter="fade">
                                      <p:cBhvr>
                                        <p:cTn id="47" dur="500"/>
                                        <p:tgtEl>
                                          <p:spTgt spid="34819">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4" presetClass="entr" presetSubtype="0" accel="100000" fill="hold" grpId="0" nodeType="clickEffect">
                                  <p:stCondLst>
                                    <p:cond delay="0"/>
                                  </p:stCondLst>
                                  <p:childTnLst>
                                    <p:set>
                                      <p:cBhvr>
                                        <p:cTn id="51" dur="1" fill="hold">
                                          <p:stCondLst>
                                            <p:cond delay="0"/>
                                          </p:stCondLst>
                                        </p:cTn>
                                        <p:tgtEl>
                                          <p:spTgt spid="34819">
                                            <p:txEl>
                                              <p:pRg st="5" end="5"/>
                                            </p:txEl>
                                          </p:spTgt>
                                        </p:tgtEl>
                                        <p:attrNameLst>
                                          <p:attrName>style.visibility</p:attrName>
                                        </p:attrNameLst>
                                      </p:cBhvr>
                                      <p:to>
                                        <p:strVal val="visible"/>
                                      </p:to>
                                    </p:set>
                                    <p:anim calcmode="lin" valueType="num">
                                      <p:cBhvr>
                                        <p:cTn id="52" dur="500" fill="hold"/>
                                        <p:tgtEl>
                                          <p:spTgt spid="34819">
                                            <p:txEl>
                                              <p:pRg st="5" end="5"/>
                                            </p:txEl>
                                          </p:spTgt>
                                        </p:tgtEl>
                                        <p:attrNameLst>
                                          <p:attrName>ppt_w</p:attrName>
                                        </p:attrNameLst>
                                      </p:cBhvr>
                                      <p:tavLst>
                                        <p:tav tm="0">
                                          <p:val>
                                            <p:strVal val="#ppt_w*0.05"/>
                                          </p:val>
                                        </p:tav>
                                        <p:tav tm="100000">
                                          <p:val>
                                            <p:strVal val="#ppt_w"/>
                                          </p:val>
                                        </p:tav>
                                      </p:tavLst>
                                    </p:anim>
                                    <p:anim calcmode="lin" valueType="num">
                                      <p:cBhvr>
                                        <p:cTn id="53" dur="500" fill="hold"/>
                                        <p:tgtEl>
                                          <p:spTgt spid="34819">
                                            <p:txEl>
                                              <p:pRg st="5" end="5"/>
                                            </p:txEl>
                                          </p:spTgt>
                                        </p:tgtEl>
                                        <p:attrNameLst>
                                          <p:attrName>ppt_h</p:attrName>
                                        </p:attrNameLst>
                                      </p:cBhvr>
                                      <p:tavLst>
                                        <p:tav tm="0">
                                          <p:val>
                                            <p:strVal val="#ppt_h"/>
                                          </p:val>
                                        </p:tav>
                                        <p:tav tm="100000">
                                          <p:val>
                                            <p:strVal val="#ppt_h"/>
                                          </p:val>
                                        </p:tav>
                                      </p:tavLst>
                                    </p:anim>
                                    <p:anim calcmode="lin" valueType="num">
                                      <p:cBhvr>
                                        <p:cTn id="54" dur="500" fill="hold"/>
                                        <p:tgtEl>
                                          <p:spTgt spid="34819">
                                            <p:txEl>
                                              <p:pRg st="5" end="5"/>
                                            </p:txEl>
                                          </p:spTgt>
                                        </p:tgtEl>
                                        <p:attrNameLst>
                                          <p:attrName>ppt_x</p:attrName>
                                        </p:attrNameLst>
                                      </p:cBhvr>
                                      <p:tavLst>
                                        <p:tav tm="0">
                                          <p:val>
                                            <p:strVal val="#ppt_x-.2"/>
                                          </p:val>
                                        </p:tav>
                                        <p:tav tm="100000">
                                          <p:val>
                                            <p:strVal val="#ppt_x"/>
                                          </p:val>
                                        </p:tav>
                                      </p:tavLst>
                                    </p:anim>
                                    <p:anim calcmode="lin" valueType="num">
                                      <p:cBhvr>
                                        <p:cTn id="55" dur="500" fill="hold"/>
                                        <p:tgtEl>
                                          <p:spTgt spid="34819">
                                            <p:txEl>
                                              <p:pRg st="5" end="5"/>
                                            </p:txEl>
                                          </p:spTgt>
                                        </p:tgtEl>
                                        <p:attrNameLst>
                                          <p:attrName>ppt_y</p:attrName>
                                        </p:attrNameLst>
                                      </p:cBhvr>
                                      <p:tavLst>
                                        <p:tav tm="0">
                                          <p:val>
                                            <p:strVal val="#ppt_y"/>
                                          </p:val>
                                        </p:tav>
                                        <p:tav tm="100000">
                                          <p:val>
                                            <p:strVal val="#ppt_y"/>
                                          </p:val>
                                        </p:tav>
                                      </p:tavLst>
                                    </p:anim>
                                    <p:animEffect transition="in" filter="fade">
                                      <p:cBhvr>
                                        <p:cTn id="56" dur="500"/>
                                        <p:tgtEl>
                                          <p:spTgt spid="34819">
                                            <p:txEl>
                                              <p:pRg st="5" end="5"/>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4" presetClass="entr" presetSubtype="0" accel="100000" fill="hold" grpId="0" nodeType="clickEffect">
                                  <p:stCondLst>
                                    <p:cond delay="0"/>
                                  </p:stCondLst>
                                  <p:childTnLst>
                                    <p:set>
                                      <p:cBhvr>
                                        <p:cTn id="60" dur="1" fill="hold">
                                          <p:stCondLst>
                                            <p:cond delay="0"/>
                                          </p:stCondLst>
                                        </p:cTn>
                                        <p:tgtEl>
                                          <p:spTgt spid="34819">
                                            <p:txEl>
                                              <p:pRg st="6" end="6"/>
                                            </p:txEl>
                                          </p:spTgt>
                                        </p:tgtEl>
                                        <p:attrNameLst>
                                          <p:attrName>style.visibility</p:attrName>
                                        </p:attrNameLst>
                                      </p:cBhvr>
                                      <p:to>
                                        <p:strVal val="visible"/>
                                      </p:to>
                                    </p:set>
                                    <p:anim calcmode="lin" valueType="num">
                                      <p:cBhvr>
                                        <p:cTn id="61" dur="500" fill="hold"/>
                                        <p:tgtEl>
                                          <p:spTgt spid="34819">
                                            <p:txEl>
                                              <p:pRg st="6" end="6"/>
                                            </p:txEl>
                                          </p:spTgt>
                                        </p:tgtEl>
                                        <p:attrNameLst>
                                          <p:attrName>ppt_w</p:attrName>
                                        </p:attrNameLst>
                                      </p:cBhvr>
                                      <p:tavLst>
                                        <p:tav tm="0">
                                          <p:val>
                                            <p:strVal val="#ppt_w*0.05"/>
                                          </p:val>
                                        </p:tav>
                                        <p:tav tm="100000">
                                          <p:val>
                                            <p:strVal val="#ppt_w"/>
                                          </p:val>
                                        </p:tav>
                                      </p:tavLst>
                                    </p:anim>
                                    <p:anim calcmode="lin" valueType="num">
                                      <p:cBhvr>
                                        <p:cTn id="62" dur="500" fill="hold"/>
                                        <p:tgtEl>
                                          <p:spTgt spid="34819">
                                            <p:txEl>
                                              <p:pRg st="6" end="6"/>
                                            </p:txEl>
                                          </p:spTgt>
                                        </p:tgtEl>
                                        <p:attrNameLst>
                                          <p:attrName>ppt_h</p:attrName>
                                        </p:attrNameLst>
                                      </p:cBhvr>
                                      <p:tavLst>
                                        <p:tav tm="0">
                                          <p:val>
                                            <p:strVal val="#ppt_h"/>
                                          </p:val>
                                        </p:tav>
                                        <p:tav tm="100000">
                                          <p:val>
                                            <p:strVal val="#ppt_h"/>
                                          </p:val>
                                        </p:tav>
                                      </p:tavLst>
                                    </p:anim>
                                    <p:anim calcmode="lin" valueType="num">
                                      <p:cBhvr>
                                        <p:cTn id="63" dur="500" fill="hold"/>
                                        <p:tgtEl>
                                          <p:spTgt spid="34819">
                                            <p:txEl>
                                              <p:pRg st="6" end="6"/>
                                            </p:txEl>
                                          </p:spTgt>
                                        </p:tgtEl>
                                        <p:attrNameLst>
                                          <p:attrName>ppt_x</p:attrName>
                                        </p:attrNameLst>
                                      </p:cBhvr>
                                      <p:tavLst>
                                        <p:tav tm="0">
                                          <p:val>
                                            <p:strVal val="#ppt_x-.2"/>
                                          </p:val>
                                        </p:tav>
                                        <p:tav tm="100000">
                                          <p:val>
                                            <p:strVal val="#ppt_x"/>
                                          </p:val>
                                        </p:tav>
                                      </p:tavLst>
                                    </p:anim>
                                    <p:anim calcmode="lin" valueType="num">
                                      <p:cBhvr>
                                        <p:cTn id="64" dur="500" fill="hold"/>
                                        <p:tgtEl>
                                          <p:spTgt spid="34819">
                                            <p:txEl>
                                              <p:pRg st="6" end="6"/>
                                            </p:txEl>
                                          </p:spTgt>
                                        </p:tgtEl>
                                        <p:attrNameLst>
                                          <p:attrName>ppt_y</p:attrName>
                                        </p:attrNameLst>
                                      </p:cBhvr>
                                      <p:tavLst>
                                        <p:tav tm="0">
                                          <p:val>
                                            <p:strVal val="#ppt_y"/>
                                          </p:val>
                                        </p:tav>
                                        <p:tav tm="100000">
                                          <p:val>
                                            <p:strVal val="#ppt_y"/>
                                          </p:val>
                                        </p:tav>
                                      </p:tavLst>
                                    </p:anim>
                                    <p:animEffect transition="in" filter="fade">
                                      <p:cBhvr>
                                        <p:cTn id="65" dur="500"/>
                                        <p:tgtEl>
                                          <p:spTgt spid="34819">
                                            <p:txEl>
                                              <p:pRg st="6" end="6"/>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4" presetClass="entr" presetSubtype="0" accel="100000" fill="hold" grpId="0" nodeType="clickEffect">
                                  <p:stCondLst>
                                    <p:cond delay="0"/>
                                  </p:stCondLst>
                                  <p:childTnLst>
                                    <p:set>
                                      <p:cBhvr>
                                        <p:cTn id="69" dur="1" fill="hold">
                                          <p:stCondLst>
                                            <p:cond delay="0"/>
                                          </p:stCondLst>
                                        </p:cTn>
                                        <p:tgtEl>
                                          <p:spTgt spid="34819">
                                            <p:txEl>
                                              <p:pRg st="7" end="7"/>
                                            </p:txEl>
                                          </p:spTgt>
                                        </p:tgtEl>
                                        <p:attrNameLst>
                                          <p:attrName>style.visibility</p:attrName>
                                        </p:attrNameLst>
                                      </p:cBhvr>
                                      <p:to>
                                        <p:strVal val="visible"/>
                                      </p:to>
                                    </p:set>
                                    <p:anim calcmode="lin" valueType="num">
                                      <p:cBhvr>
                                        <p:cTn id="70" dur="500" fill="hold"/>
                                        <p:tgtEl>
                                          <p:spTgt spid="34819">
                                            <p:txEl>
                                              <p:pRg st="7" end="7"/>
                                            </p:txEl>
                                          </p:spTgt>
                                        </p:tgtEl>
                                        <p:attrNameLst>
                                          <p:attrName>ppt_w</p:attrName>
                                        </p:attrNameLst>
                                      </p:cBhvr>
                                      <p:tavLst>
                                        <p:tav tm="0">
                                          <p:val>
                                            <p:strVal val="#ppt_w*0.05"/>
                                          </p:val>
                                        </p:tav>
                                        <p:tav tm="100000">
                                          <p:val>
                                            <p:strVal val="#ppt_w"/>
                                          </p:val>
                                        </p:tav>
                                      </p:tavLst>
                                    </p:anim>
                                    <p:anim calcmode="lin" valueType="num">
                                      <p:cBhvr>
                                        <p:cTn id="71" dur="500" fill="hold"/>
                                        <p:tgtEl>
                                          <p:spTgt spid="34819">
                                            <p:txEl>
                                              <p:pRg st="7" end="7"/>
                                            </p:txEl>
                                          </p:spTgt>
                                        </p:tgtEl>
                                        <p:attrNameLst>
                                          <p:attrName>ppt_h</p:attrName>
                                        </p:attrNameLst>
                                      </p:cBhvr>
                                      <p:tavLst>
                                        <p:tav tm="0">
                                          <p:val>
                                            <p:strVal val="#ppt_h"/>
                                          </p:val>
                                        </p:tav>
                                        <p:tav tm="100000">
                                          <p:val>
                                            <p:strVal val="#ppt_h"/>
                                          </p:val>
                                        </p:tav>
                                      </p:tavLst>
                                    </p:anim>
                                    <p:anim calcmode="lin" valueType="num">
                                      <p:cBhvr>
                                        <p:cTn id="72" dur="500" fill="hold"/>
                                        <p:tgtEl>
                                          <p:spTgt spid="34819">
                                            <p:txEl>
                                              <p:pRg st="7" end="7"/>
                                            </p:txEl>
                                          </p:spTgt>
                                        </p:tgtEl>
                                        <p:attrNameLst>
                                          <p:attrName>ppt_x</p:attrName>
                                        </p:attrNameLst>
                                      </p:cBhvr>
                                      <p:tavLst>
                                        <p:tav tm="0">
                                          <p:val>
                                            <p:strVal val="#ppt_x-.2"/>
                                          </p:val>
                                        </p:tav>
                                        <p:tav tm="100000">
                                          <p:val>
                                            <p:strVal val="#ppt_x"/>
                                          </p:val>
                                        </p:tav>
                                      </p:tavLst>
                                    </p:anim>
                                    <p:anim calcmode="lin" valueType="num">
                                      <p:cBhvr>
                                        <p:cTn id="73" dur="500" fill="hold"/>
                                        <p:tgtEl>
                                          <p:spTgt spid="34819">
                                            <p:txEl>
                                              <p:pRg st="7" end="7"/>
                                            </p:txEl>
                                          </p:spTgt>
                                        </p:tgtEl>
                                        <p:attrNameLst>
                                          <p:attrName>ppt_y</p:attrName>
                                        </p:attrNameLst>
                                      </p:cBhvr>
                                      <p:tavLst>
                                        <p:tav tm="0">
                                          <p:val>
                                            <p:strVal val="#ppt_y"/>
                                          </p:val>
                                        </p:tav>
                                        <p:tav tm="100000">
                                          <p:val>
                                            <p:strVal val="#ppt_y"/>
                                          </p:val>
                                        </p:tav>
                                      </p:tavLst>
                                    </p:anim>
                                    <p:animEffect transition="in" filter="fade">
                                      <p:cBhvr>
                                        <p:cTn id="74" dur="500"/>
                                        <p:tgtEl>
                                          <p:spTgt spid="34819">
                                            <p:txEl>
                                              <p:pRg st="7" end="7"/>
                                            </p:txEl>
                                          </p:spTgt>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54" presetClass="entr" presetSubtype="0" accel="100000" fill="hold" grpId="0" nodeType="clickEffect">
                                  <p:stCondLst>
                                    <p:cond delay="0"/>
                                  </p:stCondLst>
                                  <p:childTnLst>
                                    <p:set>
                                      <p:cBhvr>
                                        <p:cTn id="78" dur="1" fill="hold">
                                          <p:stCondLst>
                                            <p:cond delay="0"/>
                                          </p:stCondLst>
                                        </p:cTn>
                                        <p:tgtEl>
                                          <p:spTgt spid="34819">
                                            <p:txEl>
                                              <p:pRg st="8" end="8"/>
                                            </p:txEl>
                                          </p:spTgt>
                                        </p:tgtEl>
                                        <p:attrNameLst>
                                          <p:attrName>style.visibility</p:attrName>
                                        </p:attrNameLst>
                                      </p:cBhvr>
                                      <p:to>
                                        <p:strVal val="visible"/>
                                      </p:to>
                                    </p:set>
                                    <p:anim calcmode="lin" valueType="num">
                                      <p:cBhvr>
                                        <p:cTn id="79" dur="500" fill="hold"/>
                                        <p:tgtEl>
                                          <p:spTgt spid="34819">
                                            <p:txEl>
                                              <p:pRg st="8" end="8"/>
                                            </p:txEl>
                                          </p:spTgt>
                                        </p:tgtEl>
                                        <p:attrNameLst>
                                          <p:attrName>ppt_w</p:attrName>
                                        </p:attrNameLst>
                                      </p:cBhvr>
                                      <p:tavLst>
                                        <p:tav tm="0">
                                          <p:val>
                                            <p:strVal val="#ppt_w*0.05"/>
                                          </p:val>
                                        </p:tav>
                                        <p:tav tm="100000">
                                          <p:val>
                                            <p:strVal val="#ppt_w"/>
                                          </p:val>
                                        </p:tav>
                                      </p:tavLst>
                                    </p:anim>
                                    <p:anim calcmode="lin" valueType="num">
                                      <p:cBhvr>
                                        <p:cTn id="80" dur="500" fill="hold"/>
                                        <p:tgtEl>
                                          <p:spTgt spid="34819">
                                            <p:txEl>
                                              <p:pRg st="8" end="8"/>
                                            </p:txEl>
                                          </p:spTgt>
                                        </p:tgtEl>
                                        <p:attrNameLst>
                                          <p:attrName>ppt_h</p:attrName>
                                        </p:attrNameLst>
                                      </p:cBhvr>
                                      <p:tavLst>
                                        <p:tav tm="0">
                                          <p:val>
                                            <p:strVal val="#ppt_h"/>
                                          </p:val>
                                        </p:tav>
                                        <p:tav tm="100000">
                                          <p:val>
                                            <p:strVal val="#ppt_h"/>
                                          </p:val>
                                        </p:tav>
                                      </p:tavLst>
                                    </p:anim>
                                    <p:anim calcmode="lin" valueType="num">
                                      <p:cBhvr>
                                        <p:cTn id="81" dur="500" fill="hold"/>
                                        <p:tgtEl>
                                          <p:spTgt spid="34819">
                                            <p:txEl>
                                              <p:pRg st="8" end="8"/>
                                            </p:txEl>
                                          </p:spTgt>
                                        </p:tgtEl>
                                        <p:attrNameLst>
                                          <p:attrName>ppt_x</p:attrName>
                                        </p:attrNameLst>
                                      </p:cBhvr>
                                      <p:tavLst>
                                        <p:tav tm="0">
                                          <p:val>
                                            <p:strVal val="#ppt_x-.2"/>
                                          </p:val>
                                        </p:tav>
                                        <p:tav tm="100000">
                                          <p:val>
                                            <p:strVal val="#ppt_x"/>
                                          </p:val>
                                        </p:tav>
                                      </p:tavLst>
                                    </p:anim>
                                    <p:anim calcmode="lin" valueType="num">
                                      <p:cBhvr>
                                        <p:cTn id="82" dur="500" fill="hold"/>
                                        <p:tgtEl>
                                          <p:spTgt spid="34819">
                                            <p:txEl>
                                              <p:pRg st="8" end="8"/>
                                            </p:txEl>
                                          </p:spTgt>
                                        </p:tgtEl>
                                        <p:attrNameLst>
                                          <p:attrName>ppt_y</p:attrName>
                                        </p:attrNameLst>
                                      </p:cBhvr>
                                      <p:tavLst>
                                        <p:tav tm="0">
                                          <p:val>
                                            <p:strVal val="#ppt_y"/>
                                          </p:val>
                                        </p:tav>
                                        <p:tav tm="100000">
                                          <p:val>
                                            <p:strVal val="#ppt_y"/>
                                          </p:val>
                                        </p:tav>
                                      </p:tavLst>
                                    </p:anim>
                                    <p:animEffect transition="in" filter="fade">
                                      <p:cBhvr>
                                        <p:cTn id="83" dur="500"/>
                                        <p:tgtEl>
                                          <p:spTgt spid="3481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2"/>
          <p:cNvSpPr>
            <a:spLocks noGrp="1" noChangeArrowheads="1"/>
          </p:cNvSpPr>
          <p:nvPr>
            <p:ph type="title"/>
          </p:nvPr>
        </p:nvSpPr>
        <p:spPr>
          <a:xfrm>
            <a:off x="457200" y="490538"/>
            <a:ext cx="8229600" cy="1282700"/>
          </a:xfrm>
        </p:spPr>
        <p:txBody>
          <a:bodyPr/>
          <a:lstStyle/>
          <a:p>
            <a:pPr eaLnBrk="1" hangingPunct="1"/>
            <a:r>
              <a:rPr lang="en-US">
                <a:latin typeface="Arial Black" charset="0"/>
              </a:rPr>
              <a:t>Questions to Address on Miracles</a:t>
            </a:r>
          </a:p>
        </p:txBody>
      </p:sp>
      <p:sp>
        <p:nvSpPr>
          <p:cNvPr id="4099" name="Rectangle 3"/>
          <p:cNvSpPr>
            <a:spLocks noGrp="1" noChangeArrowheads="1"/>
          </p:cNvSpPr>
          <p:nvPr>
            <p:ph type="body" idx="1"/>
          </p:nvPr>
        </p:nvSpPr>
        <p:spPr>
          <a:xfrm>
            <a:off x="457200" y="1909763"/>
            <a:ext cx="7696200" cy="3751262"/>
          </a:xfrm>
        </p:spPr>
        <p:txBody>
          <a:bodyPr/>
          <a:lstStyle/>
          <a:p>
            <a:pPr marL="290513" indent="-290513" eaLnBrk="1" hangingPunct="1"/>
            <a:r>
              <a:rPr lang="en-US" sz="3200">
                <a:latin typeface="Arial" charset="0"/>
                <a:ea typeface="宋体" charset="0"/>
                <a:cs typeface="宋体" charset="0"/>
              </a:rPr>
              <a:t>What is the biblical definition of miracles?</a:t>
            </a:r>
          </a:p>
          <a:p>
            <a:pPr marL="290513" indent="-290513" eaLnBrk="1" hangingPunct="1"/>
            <a:r>
              <a:rPr lang="en-US" sz="3200">
                <a:latin typeface="Arial" charset="0"/>
                <a:ea typeface="宋体" charset="0"/>
                <a:cs typeface="宋体" charset="0"/>
              </a:rPr>
              <a:t>What are their purposes?</a:t>
            </a:r>
          </a:p>
          <a:p>
            <a:pPr marL="290513" indent="-290513" eaLnBrk="1" hangingPunct="1"/>
            <a:r>
              <a:rPr lang="en-US" sz="3200">
                <a:latin typeface="Arial" charset="0"/>
                <a:ea typeface="宋体" charset="0"/>
                <a:cs typeface="宋体" charset="0"/>
              </a:rPr>
              <a:t>What are the various views on the gift of miracles?</a:t>
            </a:r>
          </a:p>
          <a:p>
            <a:pPr marL="290513" indent="-290513" eaLnBrk="1" hangingPunct="1"/>
            <a:r>
              <a:rPr lang="en-US" sz="3200">
                <a:latin typeface="Arial" charset="0"/>
                <a:ea typeface="宋体" charset="0"/>
                <a:cs typeface="宋体" charset="0"/>
              </a:rPr>
              <a:t>What are their implications?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p:cTn id="7" dur="500" fill="hold"/>
                                        <p:tgtEl>
                                          <p:spTgt spid="4099">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4099">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4099">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4099">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4099">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4099">
                                            <p:txEl>
                                              <p:pRg st="1" end="1"/>
                                            </p:txEl>
                                          </p:spTgt>
                                        </p:tgtEl>
                                        <p:attrNameLst>
                                          <p:attrName>style.visibility</p:attrName>
                                        </p:attrNameLst>
                                      </p:cBhvr>
                                      <p:to>
                                        <p:strVal val="visible"/>
                                      </p:to>
                                    </p:set>
                                    <p:anim calcmode="lin" valueType="num">
                                      <p:cBhvr>
                                        <p:cTn id="16" dur="500" fill="hold"/>
                                        <p:tgtEl>
                                          <p:spTgt spid="4099">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4099">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4099">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4099">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409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4099">
                                            <p:txEl>
                                              <p:pRg st="2" end="2"/>
                                            </p:txEl>
                                          </p:spTgt>
                                        </p:tgtEl>
                                        <p:attrNameLst>
                                          <p:attrName>style.visibility</p:attrName>
                                        </p:attrNameLst>
                                      </p:cBhvr>
                                      <p:to>
                                        <p:strVal val="visible"/>
                                      </p:to>
                                    </p:set>
                                    <p:anim calcmode="lin" valueType="num">
                                      <p:cBhvr>
                                        <p:cTn id="25" dur="500" fill="hold"/>
                                        <p:tgtEl>
                                          <p:spTgt spid="4099">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4099">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4099">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4099">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4099">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4099">
                                            <p:txEl>
                                              <p:pRg st="3" end="3"/>
                                            </p:txEl>
                                          </p:spTgt>
                                        </p:tgtEl>
                                        <p:attrNameLst>
                                          <p:attrName>style.visibility</p:attrName>
                                        </p:attrNameLst>
                                      </p:cBhvr>
                                      <p:to>
                                        <p:strVal val="visible"/>
                                      </p:to>
                                    </p:set>
                                    <p:anim calcmode="lin" valueType="num">
                                      <p:cBhvr>
                                        <p:cTn id="34" dur="500" fill="hold"/>
                                        <p:tgtEl>
                                          <p:spTgt spid="4099">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4099">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4099">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4099">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40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2"/>
          <p:cNvSpPr>
            <a:spLocks noGrp="1" noChangeArrowheads="1"/>
          </p:cNvSpPr>
          <p:nvPr>
            <p:ph type="title"/>
          </p:nvPr>
        </p:nvSpPr>
        <p:spPr/>
        <p:txBody>
          <a:bodyPr/>
          <a:lstStyle/>
          <a:p>
            <a:pPr eaLnBrk="1" hangingPunct="1"/>
            <a:r>
              <a:rPr lang="en-US">
                <a:latin typeface="Arial Black" charset="0"/>
              </a:rPr>
              <a:t>Conclusion</a:t>
            </a:r>
          </a:p>
        </p:txBody>
      </p:sp>
      <p:sp>
        <p:nvSpPr>
          <p:cNvPr id="36867" name="Rectangle 3"/>
          <p:cNvSpPr>
            <a:spLocks noGrp="1" noChangeArrowheads="1"/>
          </p:cNvSpPr>
          <p:nvPr>
            <p:ph type="body" idx="1"/>
          </p:nvPr>
        </p:nvSpPr>
        <p:spPr>
          <a:xfrm>
            <a:off x="457200" y="1493838"/>
            <a:ext cx="7499176" cy="4297362"/>
          </a:xfrm>
          <a:extLst/>
        </p:spPr>
        <p:txBody>
          <a:bodyPr/>
          <a:lstStyle/>
          <a:p>
            <a:pPr marL="400050" indent="-400050" eaLnBrk="1" hangingPunct="1">
              <a:lnSpc>
                <a:spcPct val="90000"/>
              </a:lnSpc>
              <a:buFontTx/>
              <a:buAutoNum type="arabicPeriod"/>
              <a:defRPr/>
            </a:pPr>
            <a:r>
              <a:rPr lang="en-US" sz="2400" dirty="0">
                <a:solidFill>
                  <a:srgbClr val="000099"/>
                </a:solidFill>
                <a:effectLst>
                  <a:glow rad="101600">
                    <a:schemeClr val="bg1">
                      <a:alpha val="75000"/>
                    </a:schemeClr>
                  </a:glow>
                </a:effectLst>
                <a:latin typeface="Arial" charset="0"/>
              </a:rPr>
              <a:t>A pastoral ministry</a:t>
            </a:r>
          </a:p>
          <a:p>
            <a:pPr marL="857250" lvl="1" indent="-342900" eaLnBrk="1" hangingPunct="1">
              <a:lnSpc>
                <a:spcPct val="90000"/>
              </a:lnSpc>
              <a:defRPr/>
            </a:pPr>
            <a:r>
              <a:rPr lang="en-US" dirty="0">
                <a:effectLst>
                  <a:glow rad="101600">
                    <a:schemeClr val="bg1">
                      <a:alpha val="75000"/>
                    </a:schemeClr>
                  </a:glow>
                </a:effectLst>
                <a:latin typeface="Arial" charset="0"/>
                <a:ea typeface="Arial" charset="0"/>
                <a:cs typeface="Arial" charset="0"/>
              </a:rPr>
              <a:t>Ministry to the oppressed - the poor, the battered, the jobless</a:t>
            </a:r>
          </a:p>
          <a:p>
            <a:pPr marL="857250" lvl="1" indent="-342900" eaLnBrk="1" hangingPunct="1">
              <a:lnSpc>
                <a:spcPct val="90000"/>
              </a:lnSpc>
              <a:defRPr/>
            </a:pPr>
            <a:r>
              <a:rPr lang="en-US" dirty="0">
                <a:effectLst>
                  <a:glow rad="101600">
                    <a:schemeClr val="bg1">
                      <a:alpha val="75000"/>
                    </a:schemeClr>
                  </a:glow>
                </a:effectLst>
                <a:latin typeface="Arial" charset="0"/>
                <a:ea typeface="Arial" charset="0"/>
                <a:cs typeface="Arial" charset="0"/>
              </a:rPr>
              <a:t>Ministry to the sick</a:t>
            </a:r>
          </a:p>
          <a:p>
            <a:pPr marL="400050" indent="-400050" eaLnBrk="1" hangingPunct="1">
              <a:lnSpc>
                <a:spcPct val="90000"/>
              </a:lnSpc>
              <a:buFontTx/>
              <a:buAutoNum type="arabicPeriod"/>
              <a:defRPr/>
            </a:pPr>
            <a:r>
              <a:rPr lang="en-US" sz="2400" dirty="0">
                <a:solidFill>
                  <a:srgbClr val="000099"/>
                </a:solidFill>
                <a:effectLst>
                  <a:glow rad="101600">
                    <a:schemeClr val="bg1">
                      <a:alpha val="75000"/>
                    </a:schemeClr>
                  </a:glow>
                </a:effectLst>
                <a:latin typeface="Arial" charset="0"/>
              </a:rPr>
              <a:t>A teaching ministry</a:t>
            </a:r>
          </a:p>
          <a:p>
            <a:pPr marL="857250" lvl="1" indent="-342900" eaLnBrk="1" hangingPunct="1">
              <a:lnSpc>
                <a:spcPct val="90000"/>
              </a:lnSpc>
              <a:defRPr/>
            </a:pPr>
            <a:r>
              <a:rPr lang="en-US" dirty="0">
                <a:effectLst>
                  <a:glow rad="101600">
                    <a:schemeClr val="bg1">
                      <a:alpha val="75000"/>
                    </a:schemeClr>
                  </a:glow>
                </a:effectLst>
                <a:latin typeface="Arial" charset="0"/>
                <a:ea typeface="Arial" charset="0"/>
                <a:cs typeface="Arial" charset="0"/>
              </a:rPr>
              <a:t>Older &amp; more mature Christians should be examples to young believers</a:t>
            </a:r>
          </a:p>
          <a:p>
            <a:pPr marL="400050" indent="-400050" eaLnBrk="1" hangingPunct="1">
              <a:lnSpc>
                <a:spcPct val="90000"/>
              </a:lnSpc>
              <a:buFontTx/>
              <a:buAutoNum type="arabicPeriod"/>
              <a:defRPr/>
            </a:pPr>
            <a:r>
              <a:rPr lang="en-US" sz="2400" dirty="0">
                <a:solidFill>
                  <a:srgbClr val="000099"/>
                </a:solidFill>
                <a:effectLst>
                  <a:glow rad="101600">
                    <a:schemeClr val="bg1">
                      <a:alpha val="75000"/>
                    </a:schemeClr>
                  </a:glow>
                </a:effectLst>
                <a:latin typeface="Arial" charset="0"/>
              </a:rPr>
              <a:t>A prophetic ministry</a:t>
            </a:r>
          </a:p>
          <a:p>
            <a:pPr marL="857250" lvl="1" indent="-342900" eaLnBrk="1" hangingPunct="1">
              <a:lnSpc>
                <a:spcPct val="90000"/>
              </a:lnSpc>
              <a:defRPr/>
            </a:pPr>
            <a:r>
              <a:rPr lang="en-US" dirty="0">
                <a:effectLst>
                  <a:glow rad="101600">
                    <a:schemeClr val="bg1">
                      <a:alpha val="75000"/>
                    </a:schemeClr>
                  </a:glow>
                </a:effectLst>
                <a:latin typeface="Arial" charset="0"/>
                <a:ea typeface="Arial" charset="0"/>
                <a:cs typeface="Arial" charset="0"/>
              </a:rPr>
              <a:t>The church should speak out against evil &amp; guard itself</a:t>
            </a:r>
          </a:p>
          <a:p>
            <a:pPr marL="857250" lvl="1" indent="-342900" eaLnBrk="1" hangingPunct="1">
              <a:lnSpc>
                <a:spcPct val="90000"/>
              </a:lnSpc>
              <a:defRPr/>
            </a:pPr>
            <a:r>
              <a:rPr lang="en-US" dirty="0">
                <a:effectLst>
                  <a:glow rad="101600">
                    <a:schemeClr val="bg1">
                      <a:alpha val="75000"/>
                    </a:schemeClr>
                  </a:glow>
                </a:effectLst>
                <a:latin typeface="Arial" charset="0"/>
                <a:ea typeface="Arial" charset="0"/>
                <a:cs typeface="Arial" charset="0"/>
              </a:rPr>
              <a:t>The church should test the teachings against Scripture</a:t>
            </a:r>
          </a:p>
        </p:txBody>
      </p:sp>
      <p:sp>
        <p:nvSpPr>
          <p:cNvPr id="401411" name="Text Box 4"/>
          <p:cNvSpPr txBox="1">
            <a:spLocks noChangeArrowheads="1"/>
          </p:cNvSpPr>
          <p:nvPr/>
        </p:nvSpPr>
        <p:spPr bwMode="auto">
          <a:xfrm>
            <a:off x="457200" y="914400"/>
            <a:ext cx="8077200" cy="457200"/>
          </a:xfrm>
          <a:prstGeom prst="rect">
            <a:avLst/>
          </a:prstGeom>
          <a:solidFill>
            <a:schemeClr val="tx1">
              <a:alpha val="54117"/>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solidFill>
                  <a:srgbClr val="CCECFF"/>
                </a:solidFill>
                <a:latin typeface="Arial Black" charset="0"/>
              </a:rPr>
              <a:t>3 Suggestions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p:cTn id="7" dur="500" fill="hold"/>
                                        <p:tgtEl>
                                          <p:spTgt spid="36867">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6867">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6867">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6867">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686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36867">
                                            <p:txEl>
                                              <p:pRg st="1" end="1"/>
                                            </p:txEl>
                                          </p:spTgt>
                                        </p:tgtEl>
                                        <p:attrNameLst>
                                          <p:attrName>style.visibility</p:attrName>
                                        </p:attrNameLst>
                                      </p:cBhvr>
                                      <p:to>
                                        <p:strVal val="visible"/>
                                      </p:to>
                                    </p:set>
                                    <p:anim calcmode="lin" valueType="num">
                                      <p:cBhvr>
                                        <p:cTn id="16" dur="500" fill="hold"/>
                                        <p:tgtEl>
                                          <p:spTgt spid="36867">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36867">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36867">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36867">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36867">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36867">
                                            <p:txEl>
                                              <p:pRg st="2" end="2"/>
                                            </p:txEl>
                                          </p:spTgt>
                                        </p:tgtEl>
                                        <p:attrNameLst>
                                          <p:attrName>style.visibility</p:attrName>
                                        </p:attrNameLst>
                                      </p:cBhvr>
                                      <p:to>
                                        <p:strVal val="visible"/>
                                      </p:to>
                                    </p:set>
                                    <p:anim calcmode="lin" valueType="num">
                                      <p:cBhvr>
                                        <p:cTn id="25" dur="500" fill="hold"/>
                                        <p:tgtEl>
                                          <p:spTgt spid="36867">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36867">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36867">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36867">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36867">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36867">
                                            <p:txEl>
                                              <p:pRg st="3" end="3"/>
                                            </p:txEl>
                                          </p:spTgt>
                                        </p:tgtEl>
                                        <p:attrNameLst>
                                          <p:attrName>style.visibility</p:attrName>
                                        </p:attrNameLst>
                                      </p:cBhvr>
                                      <p:to>
                                        <p:strVal val="visible"/>
                                      </p:to>
                                    </p:set>
                                    <p:anim calcmode="lin" valueType="num">
                                      <p:cBhvr>
                                        <p:cTn id="34" dur="500" fill="hold"/>
                                        <p:tgtEl>
                                          <p:spTgt spid="36867">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36867">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36867">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36867">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36867">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36867">
                                            <p:txEl>
                                              <p:pRg st="4" end="4"/>
                                            </p:txEl>
                                          </p:spTgt>
                                        </p:tgtEl>
                                        <p:attrNameLst>
                                          <p:attrName>style.visibility</p:attrName>
                                        </p:attrNameLst>
                                      </p:cBhvr>
                                      <p:to>
                                        <p:strVal val="visible"/>
                                      </p:to>
                                    </p:set>
                                    <p:anim calcmode="lin" valueType="num">
                                      <p:cBhvr>
                                        <p:cTn id="43" dur="500" fill="hold"/>
                                        <p:tgtEl>
                                          <p:spTgt spid="36867">
                                            <p:txEl>
                                              <p:pRg st="4" end="4"/>
                                            </p:txEl>
                                          </p:spTgt>
                                        </p:tgtEl>
                                        <p:attrNameLst>
                                          <p:attrName>ppt_w</p:attrName>
                                        </p:attrNameLst>
                                      </p:cBhvr>
                                      <p:tavLst>
                                        <p:tav tm="0">
                                          <p:val>
                                            <p:strVal val="#ppt_w*0.05"/>
                                          </p:val>
                                        </p:tav>
                                        <p:tav tm="100000">
                                          <p:val>
                                            <p:strVal val="#ppt_w"/>
                                          </p:val>
                                        </p:tav>
                                      </p:tavLst>
                                    </p:anim>
                                    <p:anim calcmode="lin" valueType="num">
                                      <p:cBhvr>
                                        <p:cTn id="44" dur="500" fill="hold"/>
                                        <p:tgtEl>
                                          <p:spTgt spid="36867">
                                            <p:txEl>
                                              <p:pRg st="4" end="4"/>
                                            </p:txEl>
                                          </p:spTgt>
                                        </p:tgtEl>
                                        <p:attrNameLst>
                                          <p:attrName>ppt_h</p:attrName>
                                        </p:attrNameLst>
                                      </p:cBhvr>
                                      <p:tavLst>
                                        <p:tav tm="0">
                                          <p:val>
                                            <p:strVal val="#ppt_h"/>
                                          </p:val>
                                        </p:tav>
                                        <p:tav tm="100000">
                                          <p:val>
                                            <p:strVal val="#ppt_h"/>
                                          </p:val>
                                        </p:tav>
                                      </p:tavLst>
                                    </p:anim>
                                    <p:anim calcmode="lin" valueType="num">
                                      <p:cBhvr>
                                        <p:cTn id="45" dur="500" fill="hold"/>
                                        <p:tgtEl>
                                          <p:spTgt spid="36867">
                                            <p:txEl>
                                              <p:pRg st="4" end="4"/>
                                            </p:txEl>
                                          </p:spTgt>
                                        </p:tgtEl>
                                        <p:attrNameLst>
                                          <p:attrName>ppt_x</p:attrName>
                                        </p:attrNameLst>
                                      </p:cBhvr>
                                      <p:tavLst>
                                        <p:tav tm="0">
                                          <p:val>
                                            <p:strVal val="#ppt_x-.2"/>
                                          </p:val>
                                        </p:tav>
                                        <p:tav tm="100000">
                                          <p:val>
                                            <p:strVal val="#ppt_x"/>
                                          </p:val>
                                        </p:tav>
                                      </p:tavLst>
                                    </p:anim>
                                    <p:anim calcmode="lin" valueType="num">
                                      <p:cBhvr>
                                        <p:cTn id="46" dur="500" fill="hold"/>
                                        <p:tgtEl>
                                          <p:spTgt spid="36867">
                                            <p:txEl>
                                              <p:pRg st="4" end="4"/>
                                            </p:txEl>
                                          </p:spTgt>
                                        </p:tgtEl>
                                        <p:attrNameLst>
                                          <p:attrName>ppt_y</p:attrName>
                                        </p:attrNameLst>
                                      </p:cBhvr>
                                      <p:tavLst>
                                        <p:tav tm="0">
                                          <p:val>
                                            <p:strVal val="#ppt_y"/>
                                          </p:val>
                                        </p:tav>
                                        <p:tav tm="100000">
                                          <p:val>
                                            <p:strVal val="#ppt_y"/>
                                          </p:val>
                                        </p:tav>
                                      </p:tavLst>
                                    </p:anim>
                                    <p:animEffect transition="in" filter="fade">
                                      <p:cBhvr>
                                        <p:cTn id="47" dur="500"/>
                                        <p:tgtEl>
                                          <p:spTgt spid="36867">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4" presetClass="entr" presetSubtype="0" accel="100000" fill="hold" grpId="0" nodeType="clickEffect">
                                  <p:stCondLst>
                                    <p:cond delay="0"/>
                                  </p:stCondLst>
                                  <p:childTnLst>
                                    <p:set>
                                      <p:cBhvr>
                                        <p:cTn id="51" dur="1" fill="hold">
                                          <p:stCondLst>
                                            <p:cond delay="0"/>
                                          </p:stCondLst>
                                        </p:cTn>
                                        <p:tgtEl>
                                          <p:spTgt spid="36867">
                                            <p:txEl>
                                              <p:pRg st="5" end="5"/>
                                            </p:txEl>
                                          </p:spTgt>
                                        </p:tgtEl>
                                        <p:attrNameLst>
                                          <p:attrName>style.visibility</p:attrName>
                                        </p:attrNameLst>
                                      </p:cBhvr>
                                      <p:to>
                                        <p:strVal val="visible"/>
                                      </p:to>
                                    </p:set>
                                    <p:anim calcmode="lin" valueType="num">
                                      <p:cBhvr>
                                        <p:cTn id="52" dur="500" fill="hold"/>
                                        <p:tgtEl>
                                          <p:spTgt spid="36867">
                                            <p:txEl>
                                              <p:pRg st="5" end="5"/>
                                            </p:txEl>
                                          </p:spTgt>
                                        </p:tgtEl>
                                        <p:attrNameLst>
                                          <p:attrName>ppt_w</p:attrName>
                                        </p:attrNameLst>
                                      </p:cBhvr>
                                      <p:tavLst>
                                        <p:tav tm="0">
                                          <p:val>
                                            <p:strVal val="#ppt_w*0.05"/>
                                          </p:val>
                                        </p:tav>
                                        <p:tav tm="100000">
                                          <p:val>
                                            <p:strVal val="#ppt_w"/>
                                          </p:val>
                                        </p:tav>
                                      </p:tavLst>
                                    </p:anim>
                                    <p:anim calcmode="lin" valueType="num">
                                      <p:cBhvr>
                                        <p:cTn id="53" dur="500" fill="hold"/>
                                        <p:tgtEl>
                                          <p:spTgt spid="36867">
                                            <p:txEl>
                                              <p:pRg st="5" end="5"/>
                                            </p:txEl>
                                          </p:spTgt>
                                        </p:tgtEl>
                                        <p:attrNameLst>
                                          <p:attrName>ppt_h</p:attrName>
                                        </p:attrNameLst>
                                      </p:cBhvr>
                                      <p:tavLst>
                                        <p:tav tm="0">
                                          <p:val>
                                            <p:strVal val="#ppt_h"/>
                                          </p:val>
                                        </p:tav>
                                        <p:tav tm="100000">
                                          <p:val>
                                            <p:strVal val="#ppt_h"/>
                                          </p:val>
                                        </p:tav>
                                      </p:tavLst>
                                    </p:anim>
                                    <p:anim calcmode="lin" valueType="num">
                                      <p:cBhvr>
                                        <p:cTn id="54" dur="500" fill="hold"/>
                                        <p:tgtEl>
                                          <p:spTgt spid="36867">
                                            <p:txEl>
                                              <p:pRg st="5" end="5"/>
                                            </p:txEl>
                                          </p:spTgt>
                                        </p:tgtEl>
                                        <p:attrNameLst>
                                          <p:attrName>ppt_x</p:attrName>
                                        </p:attrNameLst>
                                      </p:cBhvr>
                                      <p:tavLst>
                                        <p:tav tm="0">
                                          <p:val>
                                            <p:strVal val="#ppt_x-.2"/>
                                          </p:val>
                                        </p:tav>
                                        <p:tav tm="100000">
                                          <p:val>
                                            <p:strVal val="#ppt_x"/>
                                          </p:val>
                                        </p:tav>
                                      </p:tavLst>
                                    </p:anim>
                                    <p:anim calcmode="lin" valueType="num">
                                      <p:cBhvr>
                                        <p:cTn id="55" dur="500" fill="hold"/>
                                        <p:tgtEl>
                                          <p:spTgt spid="36867">
                                            <p:txEl>
                                              <p:pRg st="5" end="5"/>
                                            </p:txEl>
                                          </p:spTgt>
                                        </p:tgtEl>
                                        <p:attrNameLst>
                                          <p:attrName>ppt_y</p:attrName>
                                        </p:attrNameLst>
                                      </p:cBhvr>
                                      <p:tavLst>
                                        <p:tav tm="0">
                                          <p:val>
                                            <p:strVal val="#ppt_y"/>
                                          </p:val>
                                        </p:tav>
                                        <p:tav tm="100000">
                                          <p:val>
                                            <p:strVal val="#ppt_y"/>
                                          </p:val>
                                        </p:tav>
                                      </p:tavLst>
                                    </p:anim>
                                    <p:animEffect transition="in" filter="fade">
                                      <p:cBhvr>
                                        <p:cTn id="56" dur="500"/>
                                        <p:tgtEl>
                                          <p:spTgt spid="36867">
                                            <p:txEl>
                                              <p:pRg st="5" end="5"/>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4" presetClass="entr" presetSubtype="0" accel="100000" fill="hold" grpId="0" nodeType="clickEffect">
                                  <p:stCondLst>
                                    <p:cond delay="0"/>
                                  </p:stCondLst>
                                  <p:childTnLst>
                                    <p:set>
                                      <p:cBhvr>
                                        <p:cTn id="60" dur="1" fill="hold">
                                          <p:stCondLst>
                                            <p:cond delay="0"/>
                                          </p:stCondLst>
                                        </p:cTn>
                                        <p:tgtEl>
                                          <p:spTgt spid="36867">
                                            <p:txEl>
                                              <p:pRg st="6" end="6"/>
                                            </p:txEl>
                                          </p:spTgt>
                                        </p:tgtEl>
                                        <p:attrNameLst>
                                          <p:attrName>style.visibility</p:attrName>
                                        </p:attrNameLst>
                                      </p:cBhvr>
                                      <p:to>
                                        <p:strVal val="visible"/>
                                      </p:to>
                                    </p:set>
                                    <p:anim calcmode="lin" valueType="num">
                                      <p:cBhvr>
                                        <p:cTn id="61" dur="500" fill="hold"/>
                                        <p:tgtEl>
                                          <p:spTgt spid="36867">
                                            <p:txEl>
                                              <p:pRg st="6" end="6"/>
                                            </p:txEl>
                                          </p:spTgt>
                                        </p:tgtEl>
                                        <p:attrNameLst>
                                          <p:attrName>ppt_w</p:attrName>
                                        </p:attrNameLst>
                                      </p:cBhvr>
                                      <p:tavLst>
                                        <p:tav tm="0">
                                          <p:val>
                                            <p:strVal val="#ppt_w*0.05"/>
                                          </p:val>
                                        </p:tav>
                                        <p:tav tm="100000">
                                          <p:val>
                                            <p:strVal val="#ppt_w"/>
                                          </p:val>
                                        </p:tav>
                                      </p:tavLst>
                                    </p:anim>
                                    <p:anim calcmode="lin" valueType="num">
                                      <p:cBhvr>
                                        <p:cTn id="62" dur="500" fill="hold"/>
                                        <p:tgtEl>
                                          <p:spTgt spid="36867">
                                            <p:txEl>
                                              <p:pRg st="6" end="6"/>
                                            </p:txEl>
                                          </p:spTgt>
                                        </p:tgtEl>
                                        <p:attrNameLst>
                                          <p:attrName>ppt_h</p:attrName>
                                        </p:attrNameLst>
                                      </p:cBhvr>
                                      <p:tavLst>
                                        <p:tav tm="0">
                                          <p:val>
                                            <p:strVal val="#ppt_h"/>
                                          </p:val>
                                        </p:tav>
                                        <p:tav tm="100000">
                                          <p:val>
                                            <p:strVal val="#ppt_h"/>
                                          </p:val>
                                        </p:tav>
                                      </p:tavLst>
                                    </p:anim>
                                    <p:anim calcmode="lin" valueType="num">
                                      <p:cBhvr>
                                        <p:cTn id="63" dur="500" fill="hold"/>
                                        <p:tgtEl>
                                          <p:spTgt spid="36867">
                                            <p:txEl>
                                              <p:pRg st="6" end="6"/>
                                            </p:txEl>
                                          </p:spTgt>
                                        </p:tgtEl>
                                        <p:attrNameLst>
                                          <p:attrName>ppt_x</p:attrName>
                                        </p:attrNameLst>
                                      </p:cBhvr>
                                      <p:tavLst>
                                        <p:tav tm="0">
                                          <p:val>
                                            <p:strVal val="#ppt_x-.2"/>
                                          </p:val>
                                        </p:tav>
                                        <p:tav tm="100000">
                                          <p:val>
                                            <p:strVal val="#ppt_x"/>
                                          </p:val>
                                        </p:tav>
                                      </p:tavLst>
                                    </p:anim>
                                    <p:anim calcmode="lin" valueType="num">
                                      <p:cBhvr>
                                        <p:cTn id="64" dur="500" fill="hold"/>
                                        <p:tgtEl>
                                          <p:spTgt spid="36867">
                                            <p:txEl>
                                              <p:pRg st="6" end="6"/>
                                            </p:txEl>
                                          </p:spTgt>
                                        </p:tgtEl>
                                        <p:attrNameLst>
                                          <p:attrName>ppt_y</p:attrName>
                                        </p:attrNameLst>
                                      </p:cBhvr>
                                      <p:tavLst>
                                        <p:tav tm="0">
                                          <p:val>
                                            <p:strVal val="#ppt_y"/>
                                          </p:val>
                                        </p:tav>
                                        <p:tav tm="100000">
                                          <p:val>
                                            <p:strVal val="#ppt_y"/>
                                          </p:val>
                                        </p:tav>
                                      </p:tavLst>
                                    </p:anim>
                                    <p:animEffect transition="in" filter="fade">
                                      <p:cBhvr>
                                        <p:cTn id="65" dur="500"/>
                                        <p:tgtEl>
                                          <p:spTgt spid="36867">
                                            <p:txEl>
                                              <p:pRg st="6" end="6"/>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4" presetClass="entr" presetSubtype="0" accel="100000" fill="hold" grpId="0" nodeType="clickEffect">
                                  <p:stCondLst>
                                    <p:cond delay="0"/>
                                  </p:stCondLst>
                                  <p:childTnLst>
                                    <p:set>
                                      <p:cBhvr>
                                        <p:cTn id="69" dur="1" fill="hold">
                                          <p:stCondLst>
                                            <p:cond delay="0"/>
                                          </p:stCondLst>
                                        </p:cTn>
                                        <p:tgtEl>
                                          <p:spTgt spid="36867">
                                            <p:txEl>
                                              <p:pRg st="7" end="7"/>
                                            </p:txEl>
                                          </p:spTgt>
                                        </p:tgtEl>
                                        <p:attrNameLst>
                                          <p:attrName>style.visibility</p:attrName>
                                        </p:attrNameLst>
                                      </p:cBhvr>
                                      <p:to>
                                        <p:strVal val="visible"/>
                                      </p:to>
                                    </p:set>
                                    <p:anim calcmode="lin" valueType="num">
                                      <p:cBhvr>
                                        <p:cTn id="70" dur="500" fill="hold"/>
                                        <p:tgtEl>
                                          <p:spTgt spid="36867">
                                            <p:txEl>
                                              <p:pRg st="7" end="7"/>
                                            </p:txEl>
                                          </p:spTgt>
                                        </p:tgtEl>
                                        <p:attrNameLst>
                                          <p:attrName>ppt_w</p:attrName>
                                        </p:attrNameLst>
                                      </p:cBhvr>
                                      <p:tavLst>
                                        <p:tav tm="0">
                                          <p:val>
                                            <p:strVal val="#ppt_w*0.05"/>
                                          </p:val>
                                        </p:tav>
                                        <p:tav tm="100000">
                                          <p:val>
                                            <p:strVal val="#ppt_w"/>
                                          </p:val>
                                        </p:tav>
                                      </p:tavLst>
                                    </p:anim>
                                    <p:anim calcmode="lin" valueType="num">
                                      <p:cBhvr>
                                        <p:cTn id="71" dur="500" fill="hold"/>
                                        <p:tgtEl>
                                          <p:spTgt spid="36867">
                                            <p:txEl>
                                              <p:pRg st="7" end="7"/>
                                            </p:txEl>
                                          </p:spTgt>
                                        </p:tgtEl>
                                        <p:attrNameLst>
                                          <p:attrName>ppt_h</p:attrName>
                                        </p:attrNameLst>
                                      </p:cBhvr>
                                      <p:tavLst>
                                        <p:tav tm="0">
                                          <p:val>
                                            <p:strVal val="#ppt_h"/>
                                          </p:val>
                                        </p:tav>
                                        <p:tav tm="100000">
                                          <p:val>
                                            <p:strVal val="#ppt_h"/>
                                          </p:val>
                                        </p:tav>
                                      </p:tavLst>
                                    </p:anim>
                                    <p:anim calcmode="lin" valueType="num">
                                      <p:cBhvr>
                                        <p:cTn id="72" dur="500" fill="hold"/>
                                        <p:tgtEl>
                                          <p:spTgt spid="36867">
                                            <p:txEl>
                                              <p:pRg st="7" end="7"/>
                                            </p:txEl>
                                          </p:spTgt>
                                        </p:tgtEl>
                                        <p:attrNameLst>
                                          <p:attrName>ppt_x</p:attrName>
                                        </p:attrNameLst>
                                      </p:cBhvr>
                                      <p:tavLst>
                                        <p:tav tm="0">
                                          <p:val>
                                            <p:strVal val="#ppt_x-.2"/>
                                          </p:val>
                                        </p:tav>
                                        <p:tav tm="100000">
                                          <p:val>
                                            <p:strVal val="#ppt_x"/>
                                          </p:val>
                                        </p:tav>
                                      </p:tavLst>
                                    </p:anim>
                                    <p:anim calcmode="lin" valueType="num">
                                      <p:cBhvr>
                                        <p:cTn id="73" dur="500" fill="hold"/>
                                        <p:tgtEl>
                                          <p:spTgt spid="36867">
                                            <p:txEl>
                                              <p:pRg st="7" end="7"/>
                                            </p:txEl>
                                          </p:spTgt>
                                        </p:tgtEl>
                                        <p:attrNameLst>
                                          <p:attrName>ppt_y</p:attrName>
                                        </p:attrNameLst>
                                      </p:cBhvr>
                                      <p:tavLst>
                                        <p:tav tm="0">
                                          <p:val>
                                            <p:strVal val="#ppt_y"/>
                                          </p:val>
                                        </p:tav>
                                        <p:tav tm="100000">
                                          <p:val>
                                            <p:strVal val="#ppt_y"/>
                                          </p:val>
                                        </p:tav>
                                      </p:tavLst>
                                    </p:anim>
                                    <p:animEffect transition="in" filter="fade">
                                      <p:cBhvr>
                                        <p:cTn id="74" dur="500"/>
                                        <p:tgtEl>
                                          <p:spTgt spid="368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2"/>
          <p:cNvSpPr>
            <a:spLocks noGrp="1" noChangeArrowheads="1"/>
          </p:cNvSpPr>
          <p:nvPr>
            <p:ph type="title" idx="4294967295"/>
          </p:nvPr>
        </p:nvSpPr>
        <p:spPr/>
        <p:txBody>
          <a:bodyPr/>
          <a:lstStyle/>
          <a:p>
            <a:pPr eaLnBrk="1" hangingPunct="1"/>
            <a:r>
              <a:rPr lang="en-US" sz="4000" b="1">
                <a:latin typeface="Arial" charset="0"/>
                <a:ea typeface="ＭＳ Ｐゴシック" charset="0"/>
                <a:cs typeface="Arial" charset="0"/>
              </a:rPr>
              <a:t>Can Some Miracles Be Counterfeit?</a:t>
            </a:r>
          </a:p>
        </p:txBody>
      </p:sp>
      <p:pic>
        <p:nvPicPr>
          <p:cNvPr id="40345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2117725"/>
            <a:ext cx="6705600" cy="388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ctrTitle"/>
          </p:nvPr>
        </p:nvSpPr>
        <p:spPr>
          <a:effectLst>
            <a:outerShdw blurRad="88900" dist="38099" dir="2700000" algn="ctr" rotWithShape="0">
              <a:srgbClr val="FFFFFF">
                <a:alpha val="99962"/>
              </a:srgbClr>
            </a:outerShdw>
          </a:effectLst>
        </p:spPr>
        <p:txBody>
          <a:bodyPr/>
          <a:lstStyle/>
          <a:p>
            <a:pPr eaLnBrk="1" hangingPunct="1">
              <a:defRPr/>
            </a:pPr>
            <a:r>
              <a:rPr lang="en-US" sz="5400" b="1">
                <a:latin typeface="Arial"/>
                <a:cs typeface="Arial"/>
              </a:rPr>
              <a:t>The Gift of Healing</a:t>
            </a:r>
          </a:p>
        </p:txBody>
      </p:sp>
      <p:sp>
        <p:nvSpPr>
          <p:cNvPr id="405506" name="Rectangle 3"/>
          <p:cNvSpPr>
            <a:spLocks noGrp="1" noChangeArrowheads="1"/>
          </p:cNvSpPr>
          <p:nvPr>
            <p:ph type="subTitle" idx="1"/>
          </p:nvPr>
        </p:nvSpPr>
        <p:spPr/>
        <p:txBody>
          <a:bodyPr/>
          <a:lstStyle/>
          <a:p>
            <a:pPr eaLnBrk="1" hangingPunct="1">
              <a:buFont typeface="Wingdings" charset="0"/>
              <a:buNone/>
            </a:pPr>
            <a:r>
              <a:rPr lang="en-US" sz="3600" b="1">
                <a:latin typeface="Arial" charset="0"/>
                <a:ea typeface="MS Pゴシック" charset="0"/>
                <a:cs typeface="Arial" charset="0"/>
              </a:rPr>
              <a:t>Does God want all Christians healed of every disease?</a:t>
            </a:r>
          </a:p>
        </p:txBody>
      </p:sp>
      <p:sp>
        <p:nvSpPr>
          <p:cNvPr id="405507" name="Text Box 4"/>
          <p:cNvSpPr txBox="1">
            <a:spLocks noChangeArrowheads="1"/>
          </p:cNvSpPr>
          <p:nvPr/>
        </p:nvSpPr>
        <p:spPr bwMode="auto">
          <a:xfrm>
            <a:off x="8534400"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37</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2"/>
          <p:cNvSpPr>
            <a:spLocks noGrp="1" noChangeArrowheads="1"/>
          </p:cNvSpPr>
          <p:nvPr>
            <p:ph type="ctrTitle"/>
          </p:nvPr>
        </p:nvSpPr>
        <p:spPr/>
        <p:txBody>
          <a:bodyPr/>
          <a:lstStyle/>
          <a:p>
            <a:r>
              <a:rPr lang="en-US">
                <a:solidFill>
                  <a:srgbClr val="0000FF"/>
                </a:solidFill>
                <a:latin typeface="Crass" charset="0"/>
              </a:rPr>
              <a:t>Divine Healing Today</a:t>
            </a:r>
            <a:endParaRPr lang="en-US">
              <a:solidFill>
                <a:srgbClr val="0000FF"/>
              </a:solidFill>
              <a:latin typeface="Arial" charset="0"/>
            </a:endParaRPr>
          </a:p>
        </p:txBody>
      </p:sp>
      <p:sp>
        <p:nvSpPr>
          <p:cNvPr id="407554" name="Rectangle 3"/>
          <p:cNvSpPr>
            <a:spLocks noGrp="1" noChangeArrowheads="1"/>
          </p:cNvSpPr>
          <p:nvPr>
            <p:ph type="subTitle" idx="1"/>
          </p:nvPr>
        </p:nvSpPr>
        <p:spPr>
          <a:xfrm>
            <a:off x="3200400" y="4953000"/>
            <a:ext cx="5257800" cy="1143000"/>
          </a:xfrm>
        </p:spPr>
        <p:txBody>
          <a:bodyPr/>
          <a:lstStyle/>
          <a:p>
            <a:r>
              <a:rPr lang="en-US" i="1">
                <a:solidFill>
                  <a:srgbClr val="0000FF"/>
                </a:solidFill>
                <a:latin typeface="Arial" charset="0"/>
              </a:rPr>
              <a:t>What should we do when we need physical healing?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381000"/>
            <a:ext cx="3371850" cy="570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02" name="Rectangle 5"/>
          <p:cNvSpPr>
            <a:spLocks noGrp="1" noChangeArrowheads="1"/>
          </p:cNvSpPr>
          <p:nvPr>
            <p:ph type="body" idx="1"/>
          </p:nvPr>
        </p:nvSpPr>
        <p:spPr>
          <a:xfrm>
            <a:off x="533400" y="1828800"/>
            <a:ext cx="4648200" cy="4038600"/>
          </a:xfrm>
        </p:spPr>
        <p:txBody>
          <a:bodyPr/>
          <a:lstStyle/>
          <a:p>
            <a:pPr marL="0" indent="0" eaLnBrk="1" hangingPunct="1">
              <a:lnSpc>
                <a:spcPct val="90000"/>
              </a:lnSpc>
              <a:buFont typeface="Wingdings" charset="0"/>
              <a:buNone/>
            </a:pPr>
            <a:r>
              <a:rPr lang="en-US" sz="2400" b="1">
                <a:latin typeface="Arial" charset="0"/>
                <a:cs typeface="Arial" charset="0"/>
              </a:rPr>
              <a:t>"Divine healing is an integral part of the gospel. </a:t>
            </a:r>
            <a:r>
              <a:rPr lang="en-US" sz="2400" b="1">
                <a:solidFill>
                  <a:srgbClr val="FFFF00"/>
                </a:solidFill>
                <a:latin typeface="Arial" charset="0"/>
                <a:cs typeface="Arial" charset="0"/>
              </a:rPr>
              <a:t>Deliverance from sickness</a:t>
            </a:r>
            <a:r>
              <a:rPr lang="en-US" sz="2400" b="1">
                <a:latin typeface="Arial" charset="0"/>
                <a:cs typeface="Arial" charset="0"/>
              </a:rPr>
              <a:t> is provided for in the atonement, and </a:t>
            </a:r>
            <a:r>
              <a:rPr lang="en-US" sz="2400" b="1">
                <a:solidFill>
                  <a:srgbClr val="FFFF00"/>
                </a:solidFill>
                <a:latin typeface="Arial" charset="0"/>
                <a:cs typeface="Arial" charset="0"/>
              </a:rPr>
              <a:t>is the privilege of all believers</a:t>
            </a:r>
            <a:r>
              <a:rPr lang="en-US" sz="2400" b="1">
                <a:latin typeface="Arial" charset="0"/>
                <a:cs typeface="Arial" charset="0"/>
              </a:rPr>
              <a:t> (Isaiah 53:4,5; Matthew 8:16,17; James 5:14</a:t>
            </a:r>
            <a:r>
              <a:rPr lang="en-US" sz="2400" b="1">
                <a:latin typeface="Arial" charset="0"/>
                <a:ea typeface="ヒラギノ角ゴ Pro W3" charset="0"/>
                <a:cs typeface="ヒラギノ角ゴ Pro W3" charset="0"/>
              </a:rPr>
              <a:t>-</a:t>
            </a:r>
            <a:r>
              <a:rPr lang="en-US" sz="2400" b="1">
                <a:latin typeface="Arial" charset="0"/>
                <a:cs typeface="Arial" charset="0"/>
              </a:rPr>
              <a:t>16)</a:t>
            </a:r>
            <a:r>
              <a:rPr lang="ja-JP" altLang="en-US" sz="2400" b="1">
                <a:latin typeface="Arial" charset="0"/>
                <a:cs typeface="Arial" charset="0"/>
              </a:rPr>
              <a:t>”</a:t>
            </a:r>
            <a:endParaRPr lang="en-US" altLang="ja-JP" sz="2400" b="1">
              <a:latin typeface="Arial" charset="0"/>
              <a:cs typeface="Arial" charset="0"/>
            </a:endParaRPr>
          </a:p>
          <a:p>
            <a:pPr marL="0" indent="0" eaLnBrk="1" hangingPunct="1">
              <a:lnSpc>
                <a:spcPct val="90000"/>
              </a:lnSpc>
              <a:buFont typeface="Wingdings" charset="0"/>
              <a:buNone/>
            </a:pPr>
            <a:endParaRPr lang="en-US" sz="2400" b="1">
              <a:latin typeface="Arial" charset="0"/>
              <a:cs typeface="Arial" charset="0"/>
            </a:endParaRPr>
          </a:p>
          <a:p>
            <a:pPr marL="0" indent="0" algn="r" eaLnBrk="1" hangingPunct="1">
              <a:lnSpc>
                <a:spcPct val="90000"/>
              </a:lnSpc>
              <a:buFont typeface="Wingdings" charset="0"/>
              <a:buNone/>
            </a:pPr>
            <a:r>
              <a:rPr lang="en-US" sz="2000" b="1">
                <a:latin typeface="Arial" charset="0"/>
                <a:cs typeface="Arial" charset="0"/>
              </a:rPr>
              <a:t>(The Assemblies of God Constitution in its Statement of Fundamental Truths, section 12, emphasis mine)</a:t>
            </a:r>
            <a:endParaRPr lang="en-US" sz="2400" b="1">
              <a:latin typeface="Arial" charset="0"/>
              <a:cs typeface="Arial" charset="0"/>
            </a:endParaRPr>
          </a:p>
        </p:txBody>
      </p:sp>
      <p:sp>
        <p:nvSpPr>
          <p:cNvPr id="409603" name="Text Box 6"/>
          <p:cNvSpPr txBox="1">
            <a:spLocks noChangeArrowheads="1"/>
          </p:cNvSpPr>
          <p:nvPr/>
        </p:nvSpPr>
        <p:spPr bwMode="auto">
          <a:xfrm>
            <a:off x="2819400" y="6324600"/>
            <a:ext cx="65849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FFFFFF"/>
                </a:solidFill>
                <a:cs typeface="Arial" charset="0"/>
              </a:rPr>
              <a:t>http://ag.org/top/beliefs/position_papers/4184_healing.cfm</a:t>
            </a:r>
          </a:p>
        </p:txBody>
      </p:sp>
      <p:sp>
        <p:nvSpPr>
          <p:cNvPr id="409604" name="Rectangle 2"/>
          <p:cNvSpPr>
            <a:spLocks noGrp="1" noChangeArrowheads="1"/>
          </p:cNvSpPr>
          <p:nvPr>
            <p:ph type="title"/>
          </p:nvPr>
        </p:nvSpPr>
        <p:spPr>
          <a:xfrm>
            <a:off x="457200" y="625475"/>
            <a:ext cx="7569200" cy="746125"/>
          </a:xfrm>
        </p:spPr>
        <p:txBody>
          <a:bodyPr/>
          <a:lstStyle/>
          <a:p>
            <a:pPr eaLnBrk="1" hangingPunct="1"/>
            <a:r>
              <a:rPr lang="en-US" b="1">
                <a:latin typeface="Arial" charset="0"/>
                <a:cs typeface="Arial" charset="0"/>
              </a:rPr>
              <a:t>AOG Official Doctrine</a:t>
            </a:r>
            <a:endParaRPr lang="en-US" sz="4000" b="1">
              <a:latin typeface="Arial" charset="0"/>
              <a:cs typeface="Arial"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4"/>
          <p:cNvSpPr>
            <a:spLocks noGrp="1" noChangeArrowheads="1"/>
          </p:cNvSpPr>
          <p:nvPr>
            <p:ph type="title" idx="4294967295"/>
          </p:nvPr>
        </p:nvSpPr>
        <p:spPr/>
        <p:txBody>
          <a:bodyPr/>
          <a:lstStyle/>
          <a:p>
            <a:pPr eaLnBrk="1" hangingPunct="1"/>
            <a:r>
              <a:rPr lang="en-US">
                <a:latin typeface="Arial" charset="0"/>
                <a:cs typeface="Arial" charset="0"/>
              </a:rPr>
              <a:t>James 2:17</a:t>
            </a:r>
          </a:p>
        </p:txBody>
      </p:sp>
      <p:pic>
        <p:nvPicPr>
          <p:cNvPr id="411650" name="Picture 2" descr="scen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4800"/>
            <a:ext cx="9144000" cy="71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7" name="Text Box 3"/>
          <p:cNvSpPr txBox="1">
            <a:spLocks noChangeArrowheads="1"/>
          </p:cNvSpPr>
          <p:nvPr/>
        </p:nvSpPr>
        <p:spPr bwMode="auto">
          <a:xfrm>
            <a:off x="1784350" y="381000"/>
            <a:ext cx="7131050" cy="28003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p>
            <a:pPr algn="r" eaLnBrk="1" hangingPunct="1">
              <a:spcBef>
                <a:spcPct val="50000"/>
              </a:spcBef>
              <a:defRPr/>
            </a:pPr>
            <a:r>
              <a:rPr lang="en-US" sz="3200" b="1" dirty="0">
                <a:solidFill>
                  <a:srgbClr val="FFFFCC"/>
                </a:solidFill>
                <a:latin typeface="Arial"/>
                <a:cs typeface="Arial"/>
              </a:rPr>
              <a:t>“In the same way, </a:t>
            </a:r>
            <a:br>
              <a:rPr lang="en-US" sz="3200" b="1" dirty="0">
                <a:solidFill>
                  <a:srgbClr val="FFFFCC"/>
                </a:solidFill>
                <a:latin typeface="Arial"/>
                <a:cs typeface="Arial"/>
              </a:rPr>
            </a:br>
            <a:r>
              <a:rPr lang="en-US" sz="3200" b="1" dirty="0">
                <a:solidFill>
                  <a:srgbClr val="FFFFCC"/>
                </a:solidFill>
                <a:latin typeface="Arial"/>
                <a:cs typeface="Arial"/>
              </a:rPr>
              <a:t>faith by itself, </a:t>
            </a:r>
            <a:br>
              <a:rPr lang="en-US" sz="3200" b="1" dirty="0">
                <a:solidFill>
                  <a:srgbClr val="FFFFCC"/>
                </a:solidFill>
                <a:latin typeface="Arial"/>
                <a:cs typeface="Arial"/>
              </a:rPr>
            </a:br>
            <a:r>
              <a:rPr lang="en-US" sz="3200" b="1" dirty="0">
                <a:solidFill>
                  <a:srgbClr val="FFFFCC"/>
                </a:solidFill>
                <a:latin typeface="Arial"/>
                <a:cs typeface="Arial"/>
              </a:rPr>
              <a:t>if it is not accompanied by action, </a:t>
            </a:r>
            <a:br>
              <a:rPr lang="en-US" sz="3200" b="1" dirty="0">
                <a:solidFill>
                  <a:srgbClr val="FFFFCC"/>
                </a:solidFill>
                <a:latin typeface="Arial"/>
                <a:cs typeface="Arial"/>
              </a:rPr>
            </a:br>
            <a:r>
              <a:rPr lang="en-US" sz="3200" b="1" dirty="0">
                <a:solidFill>
                  <a:srgbClr val="FFFFCC"/>
                </a:solidFill>
                <a:latin typeface="Arial"/>
                <a:cs typeface="Arial"/>
              </a:rPr>
              <a:t>is dead.”</a:t>
            </a:r>
          </a:p>
          <a:p>
            <a:pPr algn="r" eaLnBrk="1" hangingPunct="1">
              <a:spcBef>
                <a:spcPct val="50000"/>
              </a:spcBef>
              <a:defRPr/>
            </a:pPr>
            <a:r>
              <a:rPr lang="en-US" sz="3200" b="1" dirty="0">
                <a:solidFill>
                  <a:srgbClr val="FFFFCC"/>
                </a:solidFill>
                <a:latin typeface="Arial"/>
                <a:cs typeface="Arial"/>
              </a:rPr>
              <a:t>				James 2:17</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28"/>
          <p:cNvSpPr>
            <a:spLocks noGrp="1" noChangeArrowheads="1"/>
          </p:cNvSpPr>
          <p:nvPr>
            <p:ph type="dt" sz="quarter" idx="10"/>
          </p:nvPr>
        </p:nvSpPr>
        <p:spPr/>
        <p:txBody>
          <a:bodyPr/>
          <a:lstStyle/>
          <a:p>
            <a:pPr>
              <a:defRPr/>
            </a:pPr>
            <a:endParaRPr lang="en-US"/>
          </a:p>
        </p:txBody>
      </p:sp>
      <p:sp>
        <p:nvSpPr>
          <p:cNvPr id="7" name="Rectangle 1029"/>
          <p:cNvSpPr>
            <a:spLocks noGrp="1" noChangeArrowheads="1"/>
          </p:cNvSpPr>
          <p:nvPr>
            <p:ph type="ftr" sz="quarter" idx="11"/>
          </p:nvPr>
        </p:nvSpPr>
        <p:spPr/>
        <p:txBody>
          <a:bodyPr/>
          <a:lstStyle/>
          <a:p>
            <a:pPr>
              <a:defRPr/>
            </a:pPr>
            <a:endParaRPr lang="en-US"/>
          </a:p>
        </p:txBody>
      </p:sp>
      <p:pic>
        <p:nvPicPr>
          <p:cNvPr id="413699" name="Picture 5"/>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0722" name="Rectangle 2"/>
          <p:cNvSpPr>
            <a:spLocks noGrp="1" noChangeArrowheads="1"/>
          </p:cNvSpPr>
          <p:nvPr>
            <p:ph type="ctrTitle"/>
          </p:nvPr>
        </p:nvSpPr>
        <p:spPr>
          <a:xfrm>
            <a:off x="838200" y="304800"/>
            <a:ext cx="7772400" cy="1143000"/>
          </a:xfrm>
          <a:effectLst>
            <a:outerShdw blurRad="38100" dist="35921" dir="2700000" algn="ctr" rotWithShape="0">
              <a:srgbClr val="000000">
                <a:alpha val="99962"/>
              </a:srgbClr>
            </a:outerShdw>
          </a:effectLst>
        </p:spPr>
        <p:txBody>
          <a:bodyPr/>
          <a:lstStyle/>
          <a:p>
            <a:pPr eaLnBrk="1" hangingPunct="1">
              <a:defRPr/>
            </a:pPr>
            <a:r>
              <a:rPr lang="en-US"/>
              <a:t>Sharing with Concern in James 5</a:t>
            </a:r>
          </a:p>
        </p:txBody>
      </p:sp>
      <p:sp>
        <p:nvSpPr>
          <p:cNvPr id="670723" name="Rectangle 3"/>
          <p:cNvSpPr>
            <a:spLocks noGrp="1" noChangeArrowheads="1"/>
          </p:cNvSpPr>
          <p:nvPr>
            <p:ph type="subTitle" idx="1"/>
          </p:nvPr>
        </p:nvSpPr>
        <p:spPr>
          <a:xfrm>
            <a:off x="228600" y="3124200"/>
            <a:ext cx="6400800" cy="1752600"/>
          </a:xfrm>
          <a:effectLst>
            <a:outerShdw blurRad="38100" dist="35921" dir="2700000" algn="ctr" rotWithShape="0">
              <a:srgbClr val="000000">
                <a:alpha val="99962"/>
              </a:srgbClr>
            </a:outerShdw>
          </a:effectLst>
        </p:spPr>
        <p:txBody>
          <a:bodyPr/>
          <a:lstStyle/>
          <a:p>
            <a:pPr algn="l" eaLnBrk="1" hangingPunct="1">
              <a:defRPr/>
            </a:pPr>
            <a:r>
              <a:rPr lang="en-US" b="1"/>
              <a:t>Share in Possessions (1-6)</a:t>
            </a:r>
          </a:p>
          <a:p>
            <a:pPr algn="l" eaLnBrk="1" hangingPunct="1">
              <a:defRPr/>
            </a:pPr>
            <a:r>
              <a:rPr lang="en-US" b="1"/>
              <a:t>Share in Patience (7-12)</a:t>
            </a:r>
          </a:p>
          <a:p>
            <a:pPr algn="l" eaLnBrk="1" hangingPunct="1">
              <a:defRPr/>
            </a:pPr>
            <a:r>
              <a:rPr lang="en-US" b="1"/>
              <a:t>Share in Prayer (13-20)</a:t>
            </a:r>
          </a:p>
        </p:txBody>
      </p:sp>
      <p:sp>
        <p:nvSpPr>
          <p:cNvPr id="413702" name="Text Box 6"/>
          <p:cNvSpPr txBox="1">
            <a:spLocks noChangeArrowheads="1"/>
          </p:cNvSpPr>
          <p:nvPr/>
        </p:nvSpPr>
        <p:spPr bwMode="auto">
          <a:xfrm>
            <a:off x="441325" y="6581775"/>
            <a:ext cx="581818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FFFF66"/>
                </a:solidFill>
                <a:latin typeface="Verdana" charset="0"/>
                <a:ea typeface="MS Pゴシック" charset="0"/>
                <a:cs typeface="MS Pゴシック" charset="0"/>
              </a:rPr>
              <a:t>Ron Blue, </a:t>
            </a:r>
            <a:r>
              <a:rPr lang="en-US" sz="1800" i="1">
                <a:solidFill>
                  <a:srgbClr val="FFFF66"/>
                </a:solidFill>
                <a:latin typeface="Verdana" charset="0"/>
                <a:ea typeface="MS Pゴシック" charset="0"/>
                <a:cs typeface="MS Pゴシック" charset="0"/>
              </a:rPr>
              <a:t>Bible Knowledge Commentary</a:t>
            </a:r>
            <a:r>
              <a:rPr lang="en-US" sz="1800">
                <a:solidFill>
                  <a:srgbClr val="FFFF66"/>
                </a:solidFill>
                <a:latin typeface="Verdana" charset="0"/>
                <a:ea typeface="MS Pゴシック" charset="0"/>
                <a:cs typeface="MS Pゴシック" charset="0"/>
              </a:rPr>
              <a:t>, 832-34</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endParaRPr lang="en-US"/>
          </a:p>
        </p:txBody>
      </p:sp>
      <p:sp>
        <p:nvSpPr>
          <p:cNvPr id="6" name="Footer Placeholder 4"/>
          <p:cNvSpPr>
            <a:spLocks noGrp="1"/>
          </p:cNvSpPr>
          <p:nvPr>
            <p:ph type="ftr" sz="quarter" idx="11"/>
          </p:nvPr>
        </p:nvSpPr>
        <p:spPr/>
        <p:txBody>
          <a:bodyPr/>
          <a:lstStyle/>
          <a:p>
            <a:pPr>
              <a:defRPr/>
            </a:pPr>
            <a:endParaRPr lang="en-US"/>
          </a:p>
        </p:txBody>
      </p:sp>
      <p:pic>
        <p:nvPicPr>
          <p:cNvPr id="415747" name="Picture 4"/>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906000" cy="165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22" name="Rectangle 2"/>
          <p:cNvSpPr>
            <a:spLocks noGrp="1" noChangeArrowheads="1"/>
          </p:cNvSpPr>
          <p:nvPr>
            <p:ph type="title"/>
          </p:nvPr>
        </p:nvSpPr>
        <p:spPr>
          <a:xfrm>
            <a:off x="1143000" y="609600"/>
            <a:ext cx="7772400" cy="1143000"/>
          </a:xfrm>
          <a:effectLst/>
        </p:spPr>
        <p:txBody>
          <a:bodyPr/>
          <a:lstStyle/>
          <a:p>
            <a:pPr eaLnBrk="1" hangingPunct="1">
              <a:defRPr/>
            </a:pPr>
            <a:r>
              <a:rPr lang="en-US">
                <a:solidFill>
                  <a:srgbClr val="FFFFFF"/>
                </a:solidFill>
                <a:effectLst>
                  <a:glow rad="139700">
                    <a:srgbClr val="000000">
                      <a:alpha val="91000"/>
                    </a:srgbClr>
                  </a:glow>
                </a:effectLst>
                <a:latin typeface="Verdana" charset="0"/>
                <a:ea typeface="MS Pゴシック" charset="0"/>
                <a:cs typeface="MS Pゴシック" charset="0"/>
              </a:rPr>
              <a:t>Pray, Pray, Pray</a:t>
            </a:r>
            <a:endParaRPr lang="en-US">
              <a:effectLst>
                <a:glow rad="139700">
                  <a:srgbClr val="000000">
                    <a:alpha val="91000"/>
                  </a:srgbClr>
                </a:glow>
              </a:effectLst>
              <a:latin typeface="Verdana" charset="0"/>
              <a:ea typeface="MS Pゴシック" charset="0"/>
              <a:cs typeface="MS Pゴシック" charset="0"/>
            </a:endParaRPr>
          </a:p>
        </p:txBody>
      </p:sp>
      <p:sp>
        <p:nvSpPr>
          <p:cNvPr id="1669123" name="Rectangle 3"/>
          <p:cNvSpPr>
            <a:spLocks noGrp="1" noChangeArrowheads="1"/>
          </p:cNvSpPr>
          <p:nvPr>
            <p:ph type="body" idx="1"/>
          </p:nvPr>
        </p:nvSpPr>
        <p:spPr>
          <a:xfrm>
            <a:off x="685800" y="1981200"/>
            <a:ext cx="8686800" cy="4343400"/>
          </a:xfrm>
          <a:effectLst/>
        </p:spPr>
        <p:txBody>
          <a:bodyPr/>
          <a:lstStyle/>
          <a:p>
            <a:pPr eaLnBrk="1" hangingPunct="1">
              <a:defRPr/>
            </a:pPr>
            <a:r>
              <a:rPr lang="ja-JP" altLang="en-US" sz="3600" b="1" dirty="0">
                <a:effectLst>
                  <a:glow rad="139700">
                    <a:srgbClr val="000000">
                      <a:alpha val="91000"/>
                    </a:srgbClr>
                  </a:glow>
                </a:effectLst>
                <a:latin typeface="Verdana" charset="0"/>
                <a:ea typeface="MS Pゴシック" charset="0"/>
                <a:cs typeface="MS Pゴシック" charset="0"/>
              </a:rPr>
              <a:t>“</a:t>
            </a:r>
            <a:r>
              <a:rPr lang="en-US" altLang="ja-JP" sz="3600" b="1" dirty="0">
                <a:effectLst>
                  <a:glow rad="139700">
                    <a:srgbClr val="000000">
                      <a:alpha val="91000"/>
                    </a:srgbClr>
                  </a:glow>
                </a:effectLst>
                <a:latin typeface="Verdana" charset="0"/>
                <a:ea typeface="MS Pゴシック" charset="0"/>
                <a:cs typeface="MS Pゴシック" charset="0"/>
              </a:rPr>
              <a:t>Is any one of you in trouble?  He should </a:t>
            </a:r>
            <a:r>
              <a:rPr lang="en-US" altLang="ja-JP" sz="3600" b="1" dirty="0">
                <a:solidFill>
                  <a:srgbClr val="FFFFFF"/>
                </a:solidFill>
                <a:effectLst>
                  <a:glow rad="139700">
                    <a:srgbClr val="000000">
                      <a:alpha val="91000"/>
                    </a:srgbClr>
                  </a:glow>
                </a:effectLst>
                <a:latin typeface="Verdana" charset="0"/>
                <a:ea typeface="MS Pゴシック" charset="0"/>
                <a:cs typeface="MS Pゴシック" charset="0"/>
              </a:rPr>
              <a:t>pray</a:t>
            </a:r>
            <a:r>
              <a:rPr lang="en-US" altLang="ja-JP" sz="3600" b="1" dirty="0">
                <a:effectLst>
                  <a:glow rad="139700">
                    <a:srgbClr val="000000">
                      <a:alpha val="91000"/>
                    </a:srgbClr>
                  </a:glow>
                </a:effectLst>
                <a:latin typeface="Verdana" charset="0"/>
                <a:ea typeface="MS Pゴシック" charset="0"/>
                <a:cs typeface="MS Pゴシック" charset="0"/>
              </a:rPr>
              <a:t>.  Is anyone happy?  Let him sing songs of </a:t>
            </a:r>
            <a:r>
              <a:rPr lang="en-US" altLang="ja-JP" sz="3600" b="1" dirty="0">
                <a:solidFill>
                  <a:srgbClr val="FFFFFF"/>
                </a:solidFill>
                <a:effectLst>
                  <a:glow rad="139700">
                    <a:srgbClr val="000000">
                      <a:alpha val="91000"/>
                    </a:srgbClr>
                  </a:glow>
                </a:effectLst>
                <a:latin typeface="Verdana" charset="0"/>
                <a:ea typeface="MS Pゴシック" charset="0"/>
                <a:cs typeface="MS Pゴシック" charset="0"/>
              </a:rPr>
              <a:t>praise</a:t>
            </a:r>
            <a:r>
              <a:rPr lang="en-US" altLang="ja-JP" sz="3600" b="1" dirty="0">
                <a:effectLst>
                  <a:glow rad="139700">
                    <a:srgbClr val="000000">
                      <a:alpha val="91000"/>
                    </a:srgbClr>
                  </a:glow>
                </a:effectLst>
                <a:latin typeface="Verdana" charset="0"/>
                <a:ea typeface="MS Pゴシック" charset="0"/>
                <a:cs typeface="MS Pゴシック" charset="0"/>
              </a:rPr>
              <a:t>.  Is anyone sick? He should call the elders of the church to </a:t>
            </a:r>
            <a:r>
              <a:rPr lang="en-US" altLang="ja-JP" sz="3600" b="1" dirty="0">
                <a:solidFill>
                  <a:srgbClr val="FFFFFF"/>
                </a:solidFill>
                <a:effectLst>
                  <a:glow rad="139700">
                    <a:srgbClr val="000000">
                      <a:alpha val="91000"/>
                    </a:srgbClr>
                  </a:glow>
                </a:effectLst>
                <a:latin typeface="Verdana" charset="0"/>
                <a:ea typeface="MS Pゴシック" charset="0"/>
                <a:cs typeface="MS Pゴシック" charset="0"/>
              </a:rPr>
              <a:t>pray</a:t>
            </a:r>
            <a:r>
              <a:rPr lang="en-US" altLang="ja-JP" sz="3600" b="1" dirty="0">
                <a:effectLst>
                  <a:glow rad="139700">
                    <a:srgbClr val="000000">
                      <a:alpha val="91000"/>
                    </a:srgbClr>
                  </a:glow>
                </a:effectLst>
                <a:latin typeface="Verdana" charset="0"/>
                <a:ea typeface="MS Pゴシック" charset="0"/>
                <a:cs typeface="MS Pゴシック" charset="0"/>
              </a:rPr>
              <a:t> over him…</a:t>
            </a:r>
            <a:r>
              <a:rPr lang="ja-JP" altLang="en-US" sz="3600" b="1" dirty="0">
                <a:effectLst>
                  <a:glow rad="139700">
                    <a:srgbClr val="000000">
                      <a:alpha val="91000"/>
                    </a:srgbClr>
                  </a:glow>
                </a:effectLst>
                <a:latin typeface="Verdana" charset="0"/>
                <a:ea typeface="MS Pゴシック" charset="0"/>
                <a:cs typeface="MS Pゴシック" charset="0"/>
              </a:rPr>
              <a:t>”</a:t>
            </a:r>
            <a:r>
              <a:rPr lang="en-US" altLang="ja-JP" sz="3600" b="1" dirty="0">
                <a:effectLst>
                  <a:glow rad="139700">
                    <a:srgbClr val="000000">
                      <a:alpha val="91000"/>
                    </a:srgbClr>
                  </a:glow>
                </a:effectLst>
                <a:latin typeface="Verdana" charset="0"/>
                <a:ea typeface="MS Pゴシック" charset="0"/>
                <a:cs typeface="MS Pゴシック" charset="0"/>
              </a:rPr>
              <a:t> (James 5:13-14)</a:t>
            </a:r>
            <a:endParaRPr lang="en-US" sz="3600" b="1" dirty="0">
              <a:effectLst>
                <a:glow rad="139700">
                  <a:srgbClr val="000000">
                    <a:alpha val="91000"/>
                  </a:srgbClr>
                </a:glow>
              </a:effectLst>
              <a:latin typeface="Verdana" charset="0"/>
              <a:ea typeface="MS Pゴシック" charset="0"/>
              <a:cs typeface="MS P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669123">
                                            <p:txEl>
                                              <p:pRg st="0" end="0"/>
                                            </p:txEl>
                                          </p:spTgt>
                                        </p:tgtEl>
                                        <p:attrNameLst>
                                          <p:attrName>style.visibility</p:attrName>
                                        </p:attrNameLst>
                                      </p:cBhvr>
                                      <p:to>
                                        <p:strVal val="visible"/>
                                      </p:to>
                                    </p:set>
                                    <p:anim calcmode="lin" valueType="num">
                                      <p:cBhvr>
                                        <p:cTn id="7" dur="500" fill="hold"/>
                                        <p:tgtEl>
                                          <p:spTgt spid="16691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6912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669122"/>
                                        </p:tgtEl>
                                        <p:attrNameLst>
                                          <p:attrName>style.visibility</p:attrName>
                                        </p:attrNameLst>
                                      </p:cBhvr>
                                      <p:to>
                                        <p:strVal val="visible"/>
                                      </p:to>
                                    </p:set>
                                    <p:anim calcmode="lin" valueType="num">
                                      <p:cBhvr>
                                        <p:cTn id="13" dur="500" fill="hold"/>
                                        <p:tgtEl>
                                          <p:spTgt spid="1669122"/>
                                        </p:tgtEl>
                                        <p:attrNameLst>
                                          <p:attrName>ppt_w</p:attrName>
                                        </p:attrNameLst>
                                      </p:cBhvr>
                                      <p:tavLst>
                                        <p:tav tm="0">
                                          <p:val>
                                            <p:fltVal val="0"/>
                                          </p:val>
                                        </p:tav>
                                        <p:tav tm="100000">
                                          <p:val>
                                            <p:strVal val="#ppt_w"/>
                                          </p:val>
                                        </p:tav>
                                      </p:tavLst>
                                    </p:anim>
                                    <p:anim calcmode="lin" valueType="num">
                                      <p:cBhvr>
                                        <p:cTn id="14" dur="500" fill="hold"/>
                                        <p:tgtEl>
                                          <p:spTgt spid="16691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22" grpId="0"/>
      <p:bldP spid="166912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endParaRPr lang="en-US"/>
          </a:p>
        </p:txBody>
      </p:sp>
      <p:sp>
        <p:nvSpPr>
          <p:cNvPr id="6" name="Footer Placeholder 4"/>
          <p:cNvSpPr>
            <a:spLocks noGrp="1"/>
          </p:cNvSpPr>
          <p:nvPr>
            <p:ph type="ftr" sz="quarter" idx="11"/>
          </p:nvPr>
        </p:nvSpPr>
        <p:spPr/>
        <p:txBody>
          <a:bodyPr/>
          <a:lstStyle/>
          <a:p>
            <a:pPr>
              <a:defRPr/>
            </a:pPr>
            <a:endParaRPr lang="en-US"/>
          </a:p>
        </p:txBody>
      </p:sp>
      <p:pic>
        <p:nvPicPr>
          <p:cNvPr id="41779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2194" name="Rectangle 2"/>
          <p:cNvSpPr>
            <a:spLocks noGrp="1" noChangeArrowheads="1"/>
          </p:cNvSpPr>
          <p:nvPr>
            <p:ph type="title"/>
          </p:nvPr>
        </p:nvSpPr>
        <p:spPr>
          <a:effectLst>
            <a:outerShdw blurRad="38100" dist="35921" dir="2700000" algn="ctr" rotWithShape="0">
              <a:schemeClr val="bg2">
                <a:alpha val="99962"/>
              </a:schemeClr>
            </a:outerShdw>
          </a:effectLst>
        </p:spPr>
        <p:txBody>
          <a:bodyPr/>
          <a:lstStyle/>
          <a:p>
            <a:pPr eaLnBrk="1" hangingPunct="1">
              <a:defRPr/>
            </a:pPr>
            <a:r>
              <a:rPr lang="en-US">
                <a:latin typeface="Verdana" charset="0"/>
                <a:ea typeface="MS Pゴシック" charset="0"/>
                <a:cs typeface="MS Pゴシック" charset="0"/>
              </a:rPr>
              <a:t>Five questions on James 5:14-15…</a:t>
            </a:r>
          </a:p>
        </p:txBody>
      </p:sp>
      <p:sp>
        <p:nvSpPr>
          <p:cNvPr id="1672195" name="Rectangle 3"/>
          <p:cNvSpPr>
            <a:spLocks noGrp="1" noChangeArrowheads="1"/>
          </p:cNvSpPr>
          <p:nvPr>
            <p:ph type="body" idx="1"/>
          </p:nvPr>
        </p:nvSpPr>
        <p:spPr>
          <a:xfrm>
            <a:off x="0" y="3200400"/>
            <a:ext cx="9144000" cy="3200400"/>
          </a:xfrm>
        </p:spPr>
        <p:txBody>
          <a:bodyPr/>
          <a:lstStyle/>
          <a:p>
            <a:pPr algn="ctr" eaLnBrk="1" hangingPunct="1"/>
            <a:r>
              <a:rPr lang="en-US" b="1">
                <a:latin typeface="Verdana" charset="0"/>
                <a:ea typeface="MS Pゴシック" charset="0"/>
                <a:cs typeface="MS Pゴシック" charset="0"/>
              </a:rPr>
              <a:t>What kind of sickness?</a:t>
            </a:r>
          </a:p>
          <a:p>
            <a:pPr algn="ctr" eaLnBrk="1" hangingPunct="1"/>
            <a:r>
              <a:rPr lang="en-US" b="1">
                <a:latin typeface="Verdana" charset="0"/>
                <a:ea typeface="MS Pゴシック" charset="0"/>
                <a:cs typeface="MS Pゴシック" charset="0"/>
              </a:rPr>
              <a:t>What kind of anointing?</a:t>
            </a:r>
          </a:p>
          <a:p>
            <a:pPr algn="ctr" eaLnBrk="1" hangingPunct="1"/>
            <a:r>
              <a:rPr lang="en-US" b="1">
                <a:latin typeface="Verdana" charset="0"/>
                <a:ea typeface="MS Pゴシック" charset="0"/>
                <a:cs typeface="MS Pゴシック" charset="0"/>
              </a:rPr>
              <a:t>What</a:t>
            </a:r>
            <a:r>
              <a:rPr lang="fr-FR" b="1">
                <a:latin typeface="Verdana" charset="0"/>
                <a:ea typeface="MS Pゴシック" charset="0"/>
                <a:cs typeface="MS Pゴシック" charset="0"/>
              </a:rPr>
              <a:t>'</a:t>
            </a:r>
            <a:r>
              <a:rPr lang="en-US" b="1">
                <a:latin typeface="Verdana" charset="0"/>
                <a:ea typeface="MS Pゴシック" charset="0"/>
                <a:cs typeface="MS Pゴシック" charset="0"/>
              </a:rPr>
              <a:t>s the prayer of faith?</a:t>
            </a:r>
          </a:p>
          <a:p>
            <a:pPr algn="ctr" eaLnBrk="1" hangingPunct="1"/>
            <a:r>
              <a:rPr lang="en-US" b="1">
                <a:latin typeface="Verdana" charset="0"/>
                <a:ea typeface="MS Pゴシック" charset="0"/>
                <a:cs typeface="MS Pゴシック" charset="0"/>
              </a:rPr>
              <a:t>Does this procedure always heal?</a:t>
            </a:r>
          </a:p>
          <a:p>
            <a:pPr algn="ctr" eaLnBrk="1" hangingPunct="1"/>
            <a:r>
              <a:rPr lang="en-US" b="1">
                <a:latin typeface="Verdana" charset="0"/>
                <a:ea typeface="MS Pゴシック" charset="0"/>
                <a:cs typeface="MS Pゴシック" charset="0"/>
              </a:rPr>
              <a:t>How does forgiveness come?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21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721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721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721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721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219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6"/>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1143000"/>
            <a:ext cx="461645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03"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eaLnBrk="1" hangingPunct="1">
              <a:lnSpc>
                <a:spcPct val="90000"/>
              </a:lnSpc>
              <a:defRPr/>
            </a:pPr>
            <a:r>
              <a:rPr lang="en-US" sz="2800" b="1">
                <a:solidFill>
                  <a:schemeClr val="bg1"/>
                </a:solidFill>
                <a:ea typeface="+mn-ea"/>
                <a:cs typeface="+mn-cs"/>
              </a:rPr>
              <a:t>General word for “to be weak”</a:t>
            </a:r>
          </a:p>
          <a:p>
            <a:pPr eaLnBrk="1" hangingPunct="1">
              <a:lnSpc>
                <a:spcPct val="90000"/>
              </a:lnSpc>
              <a:defRPr/>
            </a:pPr>
            <a:r>
              <a:rPr lang="en-US" sz="2800" b="1">
                <a:solidFill>
                  <a:schemeClr val="bg1"/>
                </a:solidFill>
                <a:ea typeface="+mn-ea"/>
                <a:cs typeface="+mn-cs"/>
              </a:rPr>
              <a:t>Used this way in many passages (e.g., Acts 20:35 “we must help the weak”)</a:t>
            </a:r>
          </a:p>
          <a:p>
            <a:pPr eaLnBrk="1" hangingPunct="1">
              <a:lnSpc>
                <a:spcPct val="90000"/>
              </a:lnSpc>
              <a:defRPr/>
            </a:pPr>
            <a:r>
              <a:rPr lang="en-US" sz="2800" b="1">
                <a:solidFill>
                  <a:schemeClr val="bg1"/>
                </a:solidFill>
                <a:ea typeface="+mn-ea"/>
                <a:cs typeface="+mn-cs"/>
              </a:rPr>
              <a:t>James 5:15 better translated “make the weary person well” (cf. Heb. 12:3)</a:t>
            </a:r>
          </a:p>
        </p:txBody>
      </p:sp>
      <p:pic>
        <p:nvPicPr>
          <p:cNvPr id="419843" name="Picture 4"/>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4459288" y="508000"/>
            <a:ext cx="4684712"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44" name="Rectangle 2"/>
          <p:cNvSpPr>
            <a:spLocks noGrp="1" noChangeArrowheads="1"/>
          </p:cNvSpPr>
          <p:nvPr>
            <p:ph type="title"/>
          </p:nvPr>
        </p:nvSpPr>
        <p:spPr>
          <a:xfrm>
            <a:off x="0" y="76200"/>
            <a:ext cx="9144000" cy="868363"/>
          </a:xfrm>
          <a:solidFill>
            <a:srgbClr val="000000"/>
          </a:solidFill>
        </p:spPr>
        <p:txBody>
          <a:bodyPr/>
          <a:lstStyle/>
          <a:p>
            <a:pPr eaLnBrk="1" hangingPunct="1"/>
            <a:r>
              <a:rPr lang="en-US" b="1">
                <a:solidFill>
                  <a:schemeClr val="bg1"/>
                </a:solidFill>
                <a:latin typeface="Arial" charset="0"/>
              </a:rPr>
              <a:t>What Kind of Sickness?</a:t>
            </a:r>
            <a:endParaRPr lang="en-US">
              <a:solidFill>
                <a:schemeClr val="bg1"/>
              </a:solidFill>
              <a:latin typeface="Arial" charset="0"/>
            </a:endParaRPr>
          </a:p>
        </p:txBody>
      </p:sp>
      <p:sp>
        <p:nvSpPr>
          <p:cNvPr id="1792005" name="Rectangle 5"/>
          <p:cNvSpPr>
            <a:spLocks noChangeArrowheads="1"/>
          </p:cNvSpPr>
          <p:nvPr/>
        </p:nvSpPr>
        <p:spPr bwMode="auto">
          <a:xfrm>
            <a:off x="5029200" y="2133600"/>
            <a:ext cx="37338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Char char="•"/>
            </a:pPr>
            <a:r>
              <a:rPr lang="en-US" sz="2800" b="1">
                <a:solidFill>
                  <a:srgbClr val="000000"/>
                </a:solidFill>
              </a:rPr>
              <a:t>Contrasts with </a:t>
            </a:r>
            <a:r>
              <a:rPr lang="ja-JP" altLang="en-US" sz="2800" b="1">
                <a:solidFill>
                  <a:srgbClr val="000000"/>
                </a:solidFill>
              </a:rPr>
              <a:t>“</a:t>
            </a:r>
            <a:r>
              <a:rPr lang="en-US" altLang="ja-JP" sz="2800" b="1">
                <a:solidFill>
                  <a:srgbClr val="000000"/>
                </a:solidFill>
              </a:rPr>
              <a:t>in trouble</a:t>
            </a:r>
            <a:r>
              <a:rPr lang="ja-JP" altLang="en-US" sz="2800" b="1">
                <a:solidFill>
                  <a:srgbClr val="000000"/>
                </a:solidFill>
              </a:rPr>
              <a:t>”</a:t>
            </a:r>
            <a:r>
              <a:rPr lang="en-US" altLang="ja-JP" sz="2800" b="1">
                <a:solidFill>
                  <a:srgbClr val="000000"/>
                </a:solidFill>
              </a:rPr>
              <a:t> (5:13) by narrowing to physical issues</a:t>
            </a:r>
          </a:p>
          <a:p>
            <a:pPr marL="342900" indent="-342900" eaLnBrk="1" hangingPunct="1">
              <a:spcBef>
                <a:spcPct val="20000"/>
              </a:spcBef>
              <a:buFontTx/>
              <a:buChar char="•"/>
            </a:pPr>
            <a:r>
              <a:rPr lang="en-US" sz="2800" b="1">
                <a:solidFill>
                  <a:srgbClr val="000000"/>
                </a:solidFill>
              </a:rPr>
              <a:t>Need for elders</a:t>
            </a:r>
          </a:p>
          <a:p>
            <a:pPr marL="342900" indent="-342900" eaLnBrk="1" hangingPunct="1">
              <a:spcBef>
                <a:spcPct val="20000"/>
              </a:spcBef>
              <a:buFontTx/>
              <a:buChar char="•"/>
            </a:pPr>
            <a:r>
              <a:rPr lang="en-US" sz="2800" b="1">
                <a:solidFill>
                  <a:srgbClr val="000000"/>
                </a:solidFill>
              </a:rPr>
              <a:t>Use of oil</a:t>
            </a:r>
          </a:p>
          <a:p>
            <a:pPr marL="342900" indent="-342900" eaLnBrk="1" hangingPunct="1">
              <a:spcBef>
                <a:spcPct val="20000"/>
              </a:spcBef>
              <a:buFontTx/>
              <a:buChar char="•"/>
            </a:pPr>
            <a:r>
              <a:rPr lang="ja-JP" altLang="en-US" sz="2800" b="1">
                <a:solidFill>
                  <a:srgbClr val="000000"/>
                </a:solidFill>
              </a:rPr>
              <a:t>“</a:t>
            </a:r>
            <a:r>
              <a:rPr lang="en-US" altLang="ja-JP" sz="2800" b="1">
                <a:solidFill>
                  <a:srgbClr val="000000"/>
                </a:solidFill>
              </a:rPr>
              <a:t>restore</a:t>
            </a:r>
            <a:r>
              <a:rPr lang="ja-JP" altLang="en-US" sz="2800" b="1">
                <a:solidFill>
                  <a:srgbClr val="000000"/>
                </a:solidFill>
              </a:rPr>
              <a:t>”</a:t>
            </a:r>
            <a:r>
              <a:rPr lang="en-US" altLang="ja-JP" sz="2800" b="1">
                <a:solidFill>
                  <a:srgbClr val="000000"/>
                </a:solidFill>
              </a:rPr>
              <a:t> and </a:t>
            </a:r>
            <a:r>
              <a:rPr lang="ja-JP" altLang="en-US" sz="2800" b="1">
                <a:solidFill>
                  <a:srgbClr val="000000"/>
                </a:solidFill>
              </a:rPr>
              <a:t>“</a:t>
            </a:r>
            <a:r>
              <a:rPr lang="en-US" altLang="ja-JP" sz="2800" b="1">
                <a:solidFill>
                  <a:srgbClr val="000000"/>
                </a:solidFill>
              </a:rPr>
              <a:t>raise up</a:t>
            </a:r>
            <a:r>
              <a:rPr lang="ja-JP" altLang="en-US" sz="2800" b="1">
                <a:solidFill>
                  <a:srgbClr val="000000"/>
                </a:solidFill>
              </a:rPr>
              <a:t>”</a:t>
            </a:r>
            <a:r>
              <a:rPr lang="en-US" altLang="ja-JP" sz="2800" b="1">
                <a:solidFill>
                  <a:srgbClr val="000000"/>
                </a:solidFill>
              </a:rPr>
              <a:t> are physical</a:t>
            </a:r>
            <a:endParaRPr lang="en-US" sz="2800" b="1">
              <a:solidFill>
                <a:srgbClr val="000000"/>
              </a:solidFill>
            </a:endParaRPr>
          </a:p>
        </p:txBody>
      </p:sp>
      <p:sp>
        <p:nvSpPr>
          <p:cNvPr id="1792009" name="Text Box 9"/>
          <p:cNvSpPr txBox="1">
            <a:spLocks noChangeArrowheads="1"/>
          </p:cNvSpPr>
          <p:nvPr/>
        </p:nvSpPr>
        <p:spPr bwMode="auto">
          <a:xfrm>
            <a:off x="685800" y="1371600"/>
            <a:ext cx="2744788" cy="5794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3200" b="1" i="1" u="sng">
                <a:solidFill>
                  <a:srgbClr val="FFFFFF"/>
                </a:solidFill>
                <a:latin typeface="Verdana" pitchFamily="-112" charset="0"/>
              </a:rPr>
              <a:t>Weak Faith</a:t>
            </a:r>
          </a:p>
        </p:txBody>
      </p:sp>
      <p:sp>
        <p:nvSpPr>
          <p:cNvPr id="1792010" name="Text Box 10"/>
          <p:cNvSpPr txBox="1">
            <a:spLocks noChangeArrowheads="1"/>
          </p:cNvSpPr>
          <p:nvPr/>
        </p:nvSpPr>
        <p:spPr bwMode="auto">
          <a:xfrm>
            <a:off x="4876800" y="1371600"/>
            <a:ext cx="3746500" cy="579438"/>
          </a:xfrm>
          <a:prstGeom prst="rect">
            <a:avLst/>
          </a:prstGeom>
          <a:noFill/>
          <a:ln w="9525">
            <a:noFill/>
            <a:miter lim="800000"/>
            <a:headEnd/>
            <a:tailEnd/>
          </a:ln>
          <a:effectLst>
            <a:outerShdw blurRad="63500" dist="35921" dir="2700000" algn="ctr" rotWithShape="0">
              <a:srgbClr val="BBE0E3">
                <a:alpha val="74998"/>
              </a:srgbClr>
            </a:outerShdw>
          </a:effectLst>
        </p:spPr>
        <p:txBody>
          <a:bodyPr wrap="none">
            <a:spAutoFit/>
          </a:bodyPr>
          <a:lstStyle/>
          <a:p>
            <a:pPr>
              <a:defRPr/>
            </a:pPr>
            <a:r>
              <a:rPr lang="en-US" sz="3200" b="1" i="1" u="sng">
                <a:solidFill>
                  <a:srgbClr val="000000"/>
                </a:solidFill>
                <a:latin typeface="Verdana" pitchFamily="-112" charset="0"/>
              </a:rPr>
              <a:t>Physical Illness</a:t>
            </a:r>
          </a:p>
        </p:txBody>
      </p:sp>
      <p:sp>
        <p:nvSpPr>
          <p:cNvPr id="419848" name="Text Box 11"/>
          <p:cNvSpPr txBox="1">
            <a:spLocks noChangeArrowheads="1"/>
          </p:cNvSpPr>
          <p:nvPr/>
        </p:nvSpPr>
        <p:spPr bwMode="auto">
          <a:xfrm>
            <a:off x="2286000" y="793750"/>
            <a:ext cx="4173538" cy="588963"/>
          </a:xfrm>
          <a:prstGeom prst="rect">
            <a:avLst/>
          </a:prstGeom>
          <a:solidFill>
            <a:srgbClr val="FFFFFF"/>
          </a:solidFill>
          <a:ln w="9525">
            <a:solidFill>
              <a:srgbClr val="CC0000"/>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i="1">
                <a:solidFill>
                  <a:srgbClr val="CC0000"/>
                </a:solidFill>
                <a:latin typeface="Verdana" charset="0"/>
              </a:rPr>
              <a:t>Asthenei</a:t>
            </a:r>
            <a:r>
              <a:rPr lang="en-US" b="1">
                <a:solidFill>
                  <a:srgbClr val="CC0000"/>
                </a:solidFill>
                <a:latin typeface="Verdana" charset="0"/>
              </a:rPr>
              <a:t> from</a:t>
            </a:r>
            <a:r>
              <a:rPr lang="en-US" sz="2000" b="1">
                <a:solidFill>
                  <a:srgbClr val="CC0000"/>
                </a:solidFill>
                <a:latin typeface="Verdana" charset="0"/>
              </a:rPr>
              <a:t> </a:t>
            </a:r>
            <a:r>
              <a:rPr lang="en-US" sz="3200" b="1">
                <a:solidFill>
                  <a:srgbClr val="CC0000"/>
                </a:solidFill>
                <a:latin typeface="Bwgrkl" charset="0"/>
              </a:rPr>
              <a:t>avsqene,w </a:t>
            </a:r>
            <a:endParaRPr lang="en-US" sz="2000" b="1">
              <a:solidFill>
                <a:srgbClr val="CC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20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20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05" grpId="0"/>
      <p:bldP spid="17920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609600"/>
            <a:ext cx="7772400" cy="2314575"/>
          </a:xfrm>
        </p:spPr>
        <p:txBody>
          <a:bodyPr/>
          <a:lstStyle/>
          <a:p>
            <a:pPr eaLnBrk="1" hangingPunct="1">
              <a:defRPr/>
            </a:pPr>
            <a:r>
              <a:rPr lang="en-US" sz="6600" b="1" dirty="0"/>
              <a:t>The Biblical Gift of Miracles</a:t>
            </a:r>
          </a:p>
        </p:txBody>
      </p:sp>
      <p:sp>
        <p:nvSpPr>
          <p:cNvPr id="357378"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36</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89" name="Picture 2"/>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1143000"/>
            <a:ext cx="461645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6099"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eaLnBrk="1" hangingPunct="1">
              <a:lnSpc>
                <a:spcPct val="90000"/>
              </a:lnSpc>
              <a:defRPr/>
            </a:pPr>
            <a:r>
              <a:rPr lang="en-US" sz="2800" b="1">
                <a:solidFill>
                  <a:schemeClr val="bg1"/>
                </a:solidFill>
                <a:ea typeface="+mn-ea"/>
                <a:cs typeface="+mn-cs"/>
              </a:rPr>
              <a:t>General word for “to rub with oil”</a:t>
            </a:r>
          </a:p>
          <a:p>
            <a:pPr eaLnBrk="1" hangingPunct="1">
              <a:lnSpc>
                <a:spcPct val="90000"/>
              </a:lnSpc>
              <a:defRPr/>
            </a:pPr>
            <a:r>
              <a:rPr lang="en-US" sz="2800" b="1">
                <a:solidFill>
                  <a:schemeClr val="bg1"/>
                </a:solidFill>
                <a:ea typeface="+mn-ea"/>
                <a:cs typeface="+mn-cs"/>
              </a:rPr>
              <a:t>Contrasts with a word </a:t>
            </a:r>
            <a:r>
              <a:rPr lang="en-US" sz="2800" b="1" i="1">
                <a:solidFill>
                  <a:schemeClr val="bg1"/>
                </a:solidFill>
                <a:ea typeface="+mn-ea"/>
                <a:cs typeface="+mn-cs"/>
              </a:rPr>
              <a:t>not</a:t>
            </a:r>
            <a:r>
              <a:rPr lang="en-US" sz="2800" b="1">
                <a:solidFill>
                  <a:schemeClr val="bg1"/>
                </a:solidFill>
                <a:ea typeface="+mn-ea"/>
                <a:cs typeface="+mn-cs"/>
              </a:rPr>
              <a:t> used, which is </a:t>
            </a:r>
            <a:r>
              <a:rPr lang="en-US" sz="2800" b="1" i="1">
                <a:solidFill>
                  <a:schemeClr val="bg1"/>
                </a:solidFill>
                <a:ea typeface="+mn-ea"/>
                <a:cs typeface="+mn-cs"/>
              </a:rPr>
              <a:t>chrio </a:t>
            </a:r>
            <a:r>
              <a:rPr lang="en-US" sz="2800" b="1">
                <a:solidFill>
                  <a:schemeClr val="bg1"/>
                </a:solidFill>
                <a:ea typeface="+mn-ea"/>
                <a:cs typeface="+mn-cs"/>
              </a:rPr>
              <a:t>(“ceremonially anoint”)</a:t>
            </a:r>
          </a:p>
        </p:txBody>
      </p:sp>
      <p:pic>
        <p:nvPicPr>
          <p:cNvPr id="421891" name="Picture 4"/>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4459288" y="508000"/>
            <a:ext cx="4684712"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1892" name="Rectangle 5"/>
          <p:cNvSpPr>
            <a:spLocks noGrp="1" noChangeArrowheads="1"/>
          </p:cNvSpPr>
          <p:nvPr>
            <p:ph type="title"/>
          </p:nvPr>
        </p:nvSpPr>
        <p:spPr>
          <a:xfrm>
            <a:off x="0" y="76200"/>
            <a:ext cx="9144000" cy="868363"/>
          </a:xfrm>
          <a:solidFill>
            <a:srgbClr val="000000"/>
          </a:solidFill>
        </p:spPr>
        <p:txBody>
          <a:bodyPr/>
          <a:lstStyle/>
          <a:p>
            <a:pPr eaLnBrk="1" hangingPunct="1"/>
            <a:r>
              <a:rPr lang="en-US" b="1">
                <a:solidFill>
                  <a:schemeClr val="bg1"/>
                </a:solidFill>
                <a:latin typeface="Arial" charset="0"/>
              </a:rPr>
              <a:t>What Kind of Anointing?</a:t>
            </a:r>
            <a:endParaRPr lang="en-US">
              <a:solidFill>
                <a:schemeClr val="bg1"/>
              </a:solidFill>
              <a:latin typeface="Arial" charset="0"/>
            </a:endParaRPr>
          </a:p>
        </p:txBody>
      </p:sp>
      <p:sp>
        <p:nvSpPr>
          <p:cNvPr id="1796102" name="Rectangle 6"/>
          <p:cNvSpPr>
            <a:spLocks noChangeArrowheads="1"/>
          </p:cNvSpPr>
          <p:nvPr/>
        </p:nvSpPr>
        <p:spPr bwMode="auto">
          <a:xfrm>
            <a:off x="5029200" y="2133600"/>
            <a:ext cx="37338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Char char="•"/>
            </a:pPr>
            <a:r>
              <a:rPr lang="en-US" sz="2800" b="1">
                <a:solidFill>
                  <a:srgbClr val="000000"/>
                </a:solidFill>
              </a:rPr>
              <a:t>Greek participle shows that prayer, not anointing, is the primary act</a:t>
            </a:r>
          </a:p>
        </p:txBody>
      </p:sp>
      <p:sp>
        <p:nvSpPr>
          <p:cNvPr id="1796103" name="Text Box 7"/>
          <p:cNvSpPr txBox="1">
            <a:spLocks noChangeArrowheads="1"/>
          </p:cNvSpPr>
          <p:nvPr/>
        </p:nvSpPr>
        <p:spPr bwMode="auto">
          <a:xfrm>
            <a:off x="685800" y="1371600"/>
            <a:ext cx="2263775" cy="5794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3200" b="1" i="1" u="sng">
                <a:solidFill>
                  <a:srgbClr val="FFFFFF"/>
                </a:solidFill>
                <a:latin typeface="Verdana" pitchFamily="-112" charset="0"/>
              </a:rPr>
              <a:t>Mundane</a:t>
            </a:r>
          </a:p>
        </p:txBody>
      </p:sp>
      <p:sp>
        <p:nvSpPr>
          <p:cNvPr id="1796104" name="Text Box 8"/>
          <p:cNvSpPr txBox="1">
            <a:spLocks noChangeArrowheads="1"/>
          </p:cNvSpPr>
          <p:nvPr/>
        </p:nvSpPr>
        <p:spPr bwMode="auto">
          <a:xfrm>
            <a:off x="4876800" y="1371600"/>
            <a:ext cx="1739900" cy="579438"/>
          </a:xfrm>
          <a:prstGeom prst="rect">
            <a:avLst/>
          </a:prstGeom>
          <a:noFill/>
          <a:ln w="9525">
            <a:noFill/>
            <a:miter lim="800000"/>
            <a:headEnd/>
            <a:tailEnd/>
          </a:ln>
          <a:effectLst>
            <a:outerShdw blurRad="63500" dist="35921" dir="2700000" algn="ctr" rotWithShape="0">
              <a:srgbClr val="BBE0E3">
                <a:alpha val="74998"/>
              </a:srgbClr>
            </a:outerShdw>
          </a:effectLst>
        </p:spPr>
        <p:txBody>
          <a:bodyPr wrap="none">
            <a:spAutoFit/>
          </a:bodyPr>
          <a:lstStyle/>
          <a:p>
            <a:pPr>
              <a:defRPr/>
            </a:pPr>
            <a:r>
              <a:rPr lang="en-US" sz="3200" b="1" i="1" u="sng">
                <a:solidFill>
                  <a:srgbClr val="000000"/>
                </a:solidFill>
                <a:latin typeface="Verdana" pitchFamily="-112" charset="0"/>
              </a:rPr>
              <a:t>Sacred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61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6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6102" grpId="0"/>
      <p:bldP spid="179610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2"/>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1143000"/>
            <a:ext cx="461645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8147"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eaLnBrk="1" hangingPunct="1">
              <a:lnSpc>
                <a:spcPct val="90000"/>
              </a:lnSpc>
              <a:defRPr/>
            </a:pPr>
            <a:r>
              <a:rPr lang="en-US" sz="2800" b="1">
                <a:solidFill>
                  <a:schemeClr val="bg1"/>
                </a:solidFill>
                <a:ea typeface="+mn-ea"/>
                <a:cs typeface="+mn-cs"/>
              </a:rPr>
              <a:t>Prayer that God will heal emotional wounds is always successful</a:t>
            </a:r>
          </a:p>
        </p:txBody>
      </p:sp>
      <p:pic>
        <p:nvPicPr>
          <p:cNvPr id="423939" name="Picture 4"/>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4459288" y="508000"/>
            <a:ext cx="4684712"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3940" name="Rectangle 5"/>
          <p:cNvSpPr>
            <a:spLocks noGrp="1" noChangeArrowheads="1"/>
          </p:cNvSpPr>
          <p:nvPr>
            <p:ph type="title"/>
          </p:nvPr>
        </p:nvSpPr>
        <p:spPr>
          <a:xfrm>
            <a:off x="0" y="76200"/>
            <a:ext cx="9144000" cy="868363"/>
          </a:xfrm>
          <a:solidFill>
            <a:srgbClr val="000000"/>
          </a:solidFill>
        </p:spPr>
        <p:txBody>
          <a:bodyPr/>
          <a:lstStyle/>
          <a:p>
            <a:pPr eaLnBrk="1" hangingPunct="1"/>
            <a:r>
              <a:rPr lang="en-US" b="1">
                <a:solidFill>
                  <a:schemeClr val="bg1"/>
                </a:solidFill>
                <a:latin typeface="Arial" charset="0"/>
              </a:rPr>
              <a:t>Does the Prayer Work?</a:t>
            </a:r>
            <a:endParaRPr lang="en-US">
              <a:solidFill>
                <a:schemeClr val="bg1"/>
              </a:solidFill>
              <a:latin typeface="Arial" charset="0"/>
            </a:endParaRPr>
          </a:p>
        </p:txBody>
      </p:sp>
      <p:sp>
        <p:nvSpPr>
          <p:cNvPr id="1798150" name="Rectangle 6"/>
          <p:cNvSpPr>
            <a:spLocks noChangeArrowheads="1"/>
          </p:cNvSpPr>
          <p:nvPr/>
        </p:nvSpPr>
        <p:spPr bwMode="auto">
          <a:xfrm>
            <a:off x="5029200" y="2133600"/>
            <a:ext cx="37338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Char char="•"/>
            </a:pPr>
            <a:r>
              <a:rPr lang="en-US" sz="2800" b="1">
                <a:solidFill>
                  <a:srgbClr val="000000"/>
                </a:solidFill>
              </a:rPr>
              <a:t>God does not always heal physically when we pray</a:t>
            </a:r>
          </a:p>
        </p:txBody>
      </p:sp>
      <p:sp>
        <p:nvSpPr>
          <p:cNvPr id="1798151" name="Text Box 7"/>
          <p:cNvSpPr txBox="1">
            <a:spLocks noChangeArrowheads="1"/>
          </p:cNvSpPr>
          <p:nvPr/>
        </p:nvSpPr>
        <p:spPr bwMode="auto">
          <a:xfrm>
            <a:off x="685800" y="1371600"/>
            <a:ext cx="995363" cy="5794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3200" b="1" i="1" u="sng">
                <a:solidFill>
                  <a:srgbClr val="FFFFFF"/>
                </a:solidFill>
                <a:latin typeface="Verdana" pitchFamily="-112" charset="0"/>
              </a:rPr>
              <a:t>Yes</a:t>
            </a:r>
          </a:p>
        </p:txBody>
      </p:sp>
      <p:sp>
        <p:nvSpPr>
          <p:cNvPr id="1798152" name="Text Box 8"/>
          <p:cNvSpPr txBox="1">
            <a:spLocks noChangeArrowheads="1"/>
          </p:cNvSpPr>
          <p:nvPr/>
        </p:nvSpPr>
        <p:spPr bwMode="auto">
          <a:xfrm>
            <a:off x="4876800" y="1371600"/>
            <a:ext cx="806450" cy="579438"/>
          </a:xfrm>
          <a:prstGeom prst="rect">
            <a:avLst/>
          </a:prstGeom>
          <a:noFill/>
          <a:ln w="9525">
            <a:noFill/>
            <a:miter lim="800000"/>
            <a:headEnd/>
            <a:tailEnd/>
          </a:ln>
          <a:effectLst>
            <a:outerShdw blurRad="63500" dist="35921" dir="2700000" algn="ctr" rotWithShape="0">
              <a:srgbClr val="BBE0E3">
                <a:alpha val="74998"/>
              </a:srgbClr>
            </a:outerShdw>
          </a:effectLst>
        </p:spPr>
        <p:txBody>
          <a:bodyPr wrap="none">
            <a:spAutoFit/>
          </a:bodyPr>
          <a:lstStyle/>
          <a:p>
            <a:pPr>
              <a:defRPr/>
            </a:pPr>
            <a:r>
              <a:rPr lang="en-US" sz="3200" b="1" i="1" u="sng">
                <a:solidFill>
                  <a:srgbClr val="000000"/>
                </a:solidFill>
                <a:latin typeface="Verdana" pitchFamily="-112" charset="0"/>
              </a:rPr>
              <a:t>No</a:t>
            </a:r>
          </a:p>
        </p:txBody>
      </p:sp>
      <p:sp>
        <p:nvSpPr>
          <p:cNvPr id="423944" name="Text Box 9"/>
          <p:cNvSpPr txBox="1">
            <a:spLocks noChangeArrowheads="1"/>
          </p:cNvSpPr>
          <p:nvPr/>
        </p:nvSpPr>
        <p:spPr bwMode="auto">
          <a:xfrm>
            <a:off x="182563" y="766763"/>
            <a:ext cx="8504237" cy="528637"/>
          </a:xfrm>
          <a:prstGeom prst="rect">
            <a:avLst/>
          </a:prstGeom>
          <a:solidFill>
            <a:srgbClr val="FFFFFF"/>
          </a:solidFill>
          <a:ln w="9525">
            <a:solidFill>
              <a:srgbClr val="CC0000"/>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sz="2000" b="1" i="1">
                <a:solidFill>
                  <a:srgbClr val="CC0000"/>
                </a:solidFill>
                <a:latin typeface="Verdana" charset="0"/>
              </a:rPr>
              <a:t>“</a:t>
            </a:r>
            <a:r>
              <a:rPr lang="en-US" altLang="ja-JP" sz="2000" b="1" i="1">
                <a:solidFill>
                  <a:srgbClr val="CC0000"/>
                </a:solidFill>
                <a:latin typeface="Verdana" charset="0"/>
              </a:rPr>
              <a:t>the prayer will restore… and the Lord will raise him up</a:t>
            </a:r>
            <a:r>
              <a:rPr lang="ja-JP" altLang="en-US" sz="2000" b="1" i="1">
                <a:solidFill>
                  <a:srgbClr val="CC0000"/>
                </a:solidFill>
                <a:latin typeface="Verdana" charset="0"/>
              </a:rPr>
              <a:t>”</a:t>
            </a:r>
            <a:r>
              <a:rPr lang="en-US" altLang="ja-JP" sz="1600">
                <a:solidFill>
                  <a:srgbClr val="000000"/>
                </a:solidFill>
              </a:rPr>
              <a:t> </a:t>
            </a:r>
            <a:r>
              <a:rPr lang="en-US" altLang="ja-JP" sz="2800" b="1">
                <a:solidFill>
                  <a:srgbClr val="CC0000"/>
                </a:solidFill>
                <a:latin typeface="Bwgrkl" charset="0"/>
              </a:rPr>
              <a:t> </a:t>
            </a:r>
            <a:endParaRPr lang="en-US" sz="1800">
              <a:solidFill>
                <a:srgbClr val="000000"/>
              </a:solidFill>
              <a:latin typeface="Verdan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81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8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8150" grpId="0"/>
      <p:bldP spid="179815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2"/>
          <p:cNvSpPr>
            <a:spLocks noGrp="1" noChangeArrowheads="1"/>
          </p:cNvSpPr>
          <p:nvPr>
            <p:ph type="title"/>
          </p:nvPr>
        </p:nvSpPr>
        <p:spPr>
          <a:xfrm>
            <a:off x="685800" y="609600"/>
            <a:ext cx="3810000" cy="1295400"/>
          </a:xfrm>
        </p:spPr>
        <p:txBody>
          <a:bodyPr/>
          <a:lstStyle/>
          <a:p>
            <a:pPr eaLnBrk="1" hangingPunct="1">
              <a:defRPr/>
            </a:pPr>
            <a:r>
              <a:rPr lang="en-US"/>
              <a:t>The Problem of Pain</a:t>
            </a:r>
          </a:p>
        </p:txBody>
      </p:sp>
      <p:sp>
        <p:nvSpPr>
          <p:cNvPr id="664579" name="Rectangle 3"/>
          <p:cNvSpPr>
            <a:spLocks noGrp="1" noChangeArrowheads="1"/>
          </p:cNvSpPr>
          <p:nvPr>
            <p:ph type="body" idx="1"/>
          </p:nvPr>
        </p:nvSpPr>
        <p:spPr>
          <a:xfrm>
            <a:off x="609600" y="2819400"/>
            <a:ext cx="3505200" cy="3429000"/>
          </a:xfrm>
        </p:spPr>
        <p:txBody>
          <a:bodyPr/>
          <a:lstStyle/>
          <a:p>
            <a:pPr eaLnBrk="1" hangingPunct="1">
              <a:defRPr/>
            </a:pPr>
            <a:r>
              <a:rPr lang="en-US"/>
              <a:t>If God is good and all-powerful, why does he allow his creatures to suffer pain?</a:t>
            </a:r>
          </a:p>
        </p:txBody>
      </p:sp>
      <p:pic>
        <p:nvPicPr>
          <p:cNvPr id="42598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1525" y="0"/>
            <a:ext cx="45624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CC"/>
              </a:solidFill>
              <a:latin typeface="Verdana" charset="0"/>
            </a:endParaRPr>
          </a:p>
        </p:txBody>
      </p:sp>
      <p:pic>
        <p:nvPicPr>
          <p:cNvPr id="428034" name="Picture 5"/>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3276600" y="0"/>
            <a:ext cx="5864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8035" name="Rectangle 2"/>
          <p:cNvSpPr>
            <a:spLocks noGrp="1" noChangeArrowheads="1"/>
          </p:cNvSpPr>
          <p:nvPr>
            <p:ph type="ctrTitle"/>
          </p:nvPr>
        </p:nvSpPr>
        <p:spPr>
          <a:xfrm>
            <a:off x="152400" y="0"/>
            <a:ext cx="6629400" cy="762000"/>
          </a:xfrm>
        </p:spPr>
        <p:txBody>
          <a:bodyPr/>
          <a:lstStyle/>
          <a:p>
            <a:pPr algn="l" eaLnBrk="1" hangingPunct="1"/>
            <a:r>
              <a:rPr lang="en-US" b="1" u="sng">
                <a:latin typeface="Times New Roman" charset="0"/>
              </a:rPr>
              <a:t>Pain Reveals God</a:t>
            </a:r>
            <a:r>
              <a:rPr lang="fr-FR" altLang="ja-JP" b="1" u="sng">
                <a:latin typeface="Times New Roman" charset="0"/>
              </a:rPr>
              <a:t>'</a:t>
            </a:r>
            <a:r>
              <a:rPr lang="en-US" altLang="ja-JP" b="1" u="sng">
                <a:latin typeface="Times New Roman" charset="0"/>
              </a:rPr>
              <a:t>s Love</a:t>
            </a:r>
            <a:endParaRPr lang="en-US" b="1" u="sng">
              <a:latin typeface="Times New Roman" charset="0"/>
            </a:endParaRPr>
          </a:p>
        </p:txBody>
      </p:sp>
      <p:sp>
        <p:nvSpPr>
          <p:cNvPr id="1188871" name="Rectangle 7"/>
          <p:cNvSpPr>
            <a:spLocks noChangeArrowheads="1"/>
          </p:cNvSpPr>
          <p:nvPr/>
        </p:nvSpPr>
        <p:spPr bwMode="auto">
          <a:xfrm>
            <a:off x="152400" y="838200"/>
            <a:ext cx="5334000" cy="6019800"/>
          </a:xfrm>
          <a:prstGeom prst="rect">
            <a:avLst/>
          </a:prstGeom>
          <a:noFill/>
          <a:ln w="9525">
            <a:noFill/>
            <a:miter lim="800000"/>
            <a:headEnd/>
            <a:tailEnd/>
          </a:ln>
          <a:effectLst>
            <a:outerShdw blurRad="63500" dist="25399" dir="12599886" algn="ctr" rotWithShape="0">
              <a:srgbClr val="000000">
                <a:alpha val="75000"/>
              </a:srgbClr>
            </a:outerShdw>
          </a:effectLst>
        </p:spPr>
        <p:txBody>
          <a:bodyPr/>
          <a:lstStyle/>
          <a:p>
            <a:pPr eaLnBrk="1" hangingPunct="1">
              <a:spcBef>
                <a:spcPct val="20000"/>
              </a:spcBef>
              <a:buClr>
                <a:srgbClr val="FFCC66"/>
              </a:buClr>
              <a:defRPr/>
            </a:pPr>
            <a:r>
              <a:rPr lang="ja-JP" altLang="en-US" sz="3200" b="1">
                <a:solidFill>
                  <a:srgbClr val="FFFFCC"/>
                </a:solidFill>
              </a:rPr>
              <a:t>“</a:t>
            </a:r>
            <a:r>
              <a:rPr lang="en-US" altLang="ja-JP" sz="3200" b="1">
                <a:solidFill>
                  <a:srgbClr val="FFFFCC"/>
                </a:solidFill>
              </a:rPr>
              <a:t>Lewis asserts that pain is a problem because our finite, human minds selfishly believe that pain-free lives would prove that God loves us. In truth, by asking for this, we want God to love us less, not more than he does…</a:t>
            </a:r>
            <a:r>
              <a:rPr lang="ja-JP" altLang="en-US" sz="3200" b="1">
                <a:solidFill>
                  <a:srgbClr val="FFFFCC"/>
                </a:solidFill>
              </a:rPr>
              <a:t>”</a:t>
            </a:r>
            <a:endParaRPr lang="en-US" altLang="ja-JP" sz="3200" b="1">
              <a:solidFill>
                <a:srgbClr val="FFFFCC"/>
              </a:solidFill>
            </a:endParaRPr>
          </a:p>
          <a:p>
            <a:pPr eaLnBrk="1" hangingPunct="1">
              <a:spcBef>
                <a:spcPct val="20000"/>
              </a:spcBef>
              <a:buClr>
                <a:srgbClr val="FFCC66"/>
              </a:buClr>
              <a:defRPr/>
            </a:pPr>
            <a:r>
              <a:rPr lang="en-US" b="1" i="1">
                <a:solidFill>
                  <a:srgbClr val="FFFFCC"/>
                </a:solidFill>
              </a:rPr>
              <a:t>www.apologetics.org/ public_html/products_prob...</a:t>
            </a:r>
            <a:endParaRPr lang="en-US" sz="3200" b="1">
              <a:solidFill>
                <a:srgbClr val="0000CC"/>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endParaRPr lang="en-US"/>
          </a:p>
        </p:txBody>
      </p:sp>
      <p:sp>
        <p:nvSpPr>
          <p:cNvPr id="6" name="Footer Placeholder 4"/>
          <p:cNvSpPr>
            <a:spLocks noGrp="1"/>
          </p:cNvSpPr>
          <p:nvPr>
            <p:ph type="ftr" sz="quarter" idx="11"/>
          </p:nvPr>
        </p:nvSpPr>
        <p:spPr/>
        <p:txBody>
          <a:bodyPr/>
          <a:lstStyle/>
          <a:p>
            <a:pPr>
              <a:defRPr/>
            </a:pPr>
            <a:endParaRPr lang="en-US"/>
          </a:p>
        </p:txBody>
      </p:sp>
      <p:sp>
        <p:nvSpPr>
          <p:cNvPr id="1602565" name="Rectangle 5"/>
          <p:cNvSpPr>
            <a:spLocks noGrp="1" noChangeArrowheads="1"/>
          </p:cNvSpPr>
          <p:nvPr>
            <p:ph type="body" idx="1"/>
          </p:nvPr>
        </p:nvSpPr>
        <p:spPr/>
        <p:txBody>
          <a:bodyPr/>
          <a:lstStyle/>
          <a:p>
            <a:pPr eaLnBrk="1" hangingPunct="1">
              <a:defRPr/>
            </a:pPr>
            <a:endParaRPr lang="en-US"/>
          </a:p>
        </p:txBody>
      </p:sp>
      <p:sp>
        <p:nvSpPr>
          <p:cNvPr id="1602566" name="Rectangle 6"/>
          <p:cNvSpPr>
            <a:spLocks noGrp="1" noChangeArrowheads="1"/>
          </p:cNvSpPr>
          <p:nvPr>
            <p:ph type="title"/>
          </p:nvPr>
        </p:nvSpPr>
        <p:spPr/>
        <p:txBody>
          <a:bodyPr/>
          <a:lstStyle/>
          <a:p>
            <a:pPr eaLnBrk="1" hangingPunct="1">
              <a:defRPr/>
            </a:pPr>
            <a:r>
              <a:rPr lang="en-US"/>
              <a:t>Pain Food</a:t>
            </a:r>
          </a:p>
        </p:txBody>
      </p:sp>
      <p:pic>
        <p:nvPicPr>
          <p:cNvPr id="43008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2" descr="scenic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6307" name="Text Box 3"/>
          <p:cNvSpPr txBox="1">
            <a:spLocks noChangeArrowheads="1"/>
          </p:cNvSpPr>
          <p:nvPr/>
        </p:nvSpPr>
        <p:spPr bwMode="auto">
          <a:xfrm>
            <a:off x="1600200" y="0"/>
            <a:ext cx="7543800" cy="5262563"/>
          </a:xfrm>
          <a:prstGeom prst="rect">
            <a:avLst/>
          </a:prstGeom>
          <a:noFill/>
          <a:ln w="12700">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defRPr/>
            </a:pPr>
            <a:r>
              <a:rPr lang="en-GB" sz="3200" b="1">
                <a:solidFill>
                  <a:srgbClr val="FFFFCC"/>
                </a:solidFill>
                <a:effectLst>
                  <a:outerShdw blurRad="63500" dist="63500" dir="2700000" algn="tl" rotWithShape="0">
                    <a:srgbClr val="000000"/>
                  </a:outerShdw>
                </a:effectLst>
                <a:latin typeface="Arial"/>
                <a:cs typeface="Arial"/>
              </a:rPr>
              <a:t>“For we do not have a high priest who is unable to sympathise with our weaknesses, but we have one who has been tempted in every way, just as we are – yet was without sin. Let us then approach the throne of grace with confidence, so that we many receive mercy and find grace to help us in our time of need.”</a:t>
            </a:r>
          </a:p>
          <a:p>
            <a:pPr algn="r" eaLnBrk="1" hangingPunct="1">
              <a:spcBef>
                <a:spcPct val="50000"/>
              </a:spcBef>
              <a:defRPr/>
            </a:pPr>
            <a:r>
              <a:rPr lang="en-GB" sz="3200" b="1">
                <a:solidFill>
                  <a:srgbClr val="FFFFCC"/>
                </a:solidFill>
                <a:effectLst>
                  <a:outerShdw blurRad="63500" dist="63500" dir="2700000" algn="tl" rotWithShape="0">
                    <a:srgbClr val="000000"/>
                  </a:outerShdw>
                </a:effectLst>
                <a:latin typeface="Arial"/>
                <a:cs typeface="Arial"/>
              </a:rPr>
              <a:t>Hebrews 4:15-16</a:t>
            </a:r>
            <a:endParaRPr lang="en-US" sz="3200" b="1">
              <a:solidFill>
                <a:srgbClr val="FFFFCC"/>
              </a:solidFill>
              <a:effectLst>
                <a:outerShdw blurRad="63500" dist="63500" dir="2700000" algn="tl" rotWithShape="0">
                  <a:srgbClr val="000000"/>
                </a:outerShdw>
              </a:effectLst>
              <a:latin typeface="Arial"/>
              <a:cs typeface="Arial"/>
            </a:endParaRPr>
          </a:p>
        </p:txBody>
      </p:sp>
      <p:sp>
        <p:nvSpPr>
          <p:cNvPr id="226309" name="Rectangle 5"/>
          <p:cNvSpPr>
            <a:spLocks noGrp="1" noChangeArrowheads="1"/>
          </p:cNvSpPr>
          <p:nvPr>
            <p:ph type="title" idx="4294967295"/>
          </p:nvPr>
        </p:nvSpPr>
        <p:spPr>
          <a:xfrm>
            <a:off x="304800" y="6172200"/>
            <a:ext cx="7772400" cy="685800"/>
          </a:xfrm>
          <a:effectLst>
            <a:outerShdw blurRad="63500" dist="35921" dir="2700000" algn="ctr" rotWithShape="0">
              <a:srgbClr val="000000">
                <a:alpha val="74998"/>
              </a:srgbClr>
            </a:outerShdw>
          </a:effectLst>
        </p:spPr>
        <p:txBody>
          <a:bodyPr/>
          <a:lstStyle/>
          <a:p>
            <a:pPr eaLnBrk="1" hangingPunct="1">
              <a:defRPr/>
            </a:pPr>
            <a:r>
              <a:rPr lang="en-US" sz="3600" b="1">
                <a:effectLst>
                  <a:outerShdw blurRad="63500" dist="63500" dir="2700000" algn="tl" rotWithShape="0">
                    <a:srgbClr val="000000"/>
                  </a:outerShdw>
                </a:effectLst>
                <a:latin typeface="Arial"/>
                <a:ea typeface="+mj-ea"/>
                <a:cs typeface="Arial"/>
              </a:rPr>
              <a:t>Christ understands suffering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6307"/>
                                        </p:tgtEl>
                                        <p:attrNameLst>
                                          <p:attrName>style.visibility</p:attrName>
                                        </p:attrNameLst>
                                      </p:cBhvr>
                                      <p:to>
                                        <p:strVal val="visible"/>
                                      </p:to>
                                    </p:set>
                                    <p:animEffect transition="in" filter="checkerboard(across)">
                                      <p:cBhvr>
                                        <p:cTn id="7" dur="500"/>
                                        <p:tgtEl>
                                          <p:spTgt spid="226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2" descr="scenic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285" name="Rectangle 5"/>
          <p:cNvSpPr>
            <a:spLocks noGrp="1" noChangeArrowheads="1"/>
          </p:cNvSpPr>
          <p:nvPr>
            <p:ph type="title" idx="4294967295"/>
          </p:nvPr>
        </p:nvSpPr>
        <p:spPr>
          <a:xfrm>
            <a:off x="0" y="5410200"/>
            <a:ext cx="8305800" cy="1143000"/>
          </a:xfrm>
          <a:effectLst>
            <a:outerShdw blurRad="63500" dist="107763" dir="13500000" algn="ctr" rotWithShape="0">
              <a:srgbClr val="000000">
                <a:alpha val="74998"/>
              </a:srgbClr>
            </a:outerShdw>
          </a:effectLst>
        </p:spPr>
        <p:txBody>
          <a:bodyPr/>
          <a:lstStyle/>
          <a:p>
            <a:pPr algn="ctr" eaLnBrk="1" hangingPunct="1">
              <a:defRPr/>
            </a:pPr>
            <a:r>
              <a:rPr lang="en-US" b="1" dirty="0">
                <a:latin typeface="Arial"/>
                <a:cs typeface="Arial"/>
              </a:rPr>
              <a:t>What</a:t>
            </a:r>
            <a:r>
              <a:rPr lang="fr-FR" altLang="ja-JP" b="1" dirty="0">
                <a:latin typeface="Arial"/>
                <a:cs typeface="Arial"/>
              </a:rPr>
              <a:t>'</a:t>
            </a:r>
            <a:r>
              <a:rPr lang="en-US" altLang="ja-JP" b="1" dirty="0">
                <a:latin typeface="Arial"/>
                <a:cs typeface="Arial"/>
              </a:rPr>
              <a:t>s the road to healing?</a:t>
            </a:r>
            <a:endParaRPr lang="en-US" sz="4000" dirty="0">
              <a:latin typeface="Arial"/>
              <a:cs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2" descr="Stephen &amp; Tessie May 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6226" name="Rectangle 3"/>
          <p:cNvSpPr>
            <a:spLocks noGrp="1" noChangeArrowheads="1"/>
          </p:cNvSpPr>
          <p:nvPr>
            <p:ph type="title" idx="4294967295"/>
          </p:nvPr>
        </p:nvSpPr>
        <p:spPr>
          <a:xfrm>
            <a:off x="0" y="5414963"/>
            <a:ext cx="9144000" cy="1443037"/>
          </a:xfrm>
          <a:solidFill>
            <a:schemeClr val="bg1"/>
          </a:solidFill>
        </p:spPr>
        <p:txBody>
          <a:bodyPr anchor="ctr"/>
          <a:lstStyle/>
          <a:p>
            <a:pPr algn="ctr" eaLnBrk="1" hangingPunct="1"/>
            <a:r>
              <a:rPr lang="en-US" sz="4000" b="1">
                <a:solidFill>
                  <a:srgbClr val="FFFFFF"/>
                </a:solidFill>
                <a:latin typeface="Arial" charset="0"/>
                <a:cs typeface="Arial" charset="0"/>
              </a:rPr>
              <a:t>Our son Stephen suffered from Anklosing Spondylitis  (ages 7-11)</a:t>
            </a:r>
            <a:endParaRPr lang="en-US" sz="3600">
              <a:solidFill>
                <a:srgbClr val="FFFFFF"/>
              </a:solidFill>
              <a:latin typeface="Arial" charset="0"/>
              <a:cs typeface="Arial"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4" descr="IMG_729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8274" name="Rectangle 2"/>
          <p:cNvSpPr>
            <a:spLocks noGrp="1" noChangeArrowheads="1"/>
          </p:cNvSpPr>
          <p:nvPr>
            <p:ph type="ctrTitle"/>
          </p:nvPr>
        </p:nvSpPr>
        <p:spPr>
          <a:xfrm>
            <a:off x="152400" y="533400"/>
            <a:ext cx="3505200" cy="1600200"/>
          </a:xfrm>
        </p:spPr>
        <p:txBody>
          <a:bodyPr/>
          <a:lstStyle/>
          <a:p>
            <a:pPr eaLnBrk="1" hangingPunct="1"/>
            <a:r>
              <a:rPr lang="en-US" sz="3200" b="1">
                <a:latin typeface="Arial" charset="0"/>
                <a:cs typeface="Arial" charset="0"/>
              </a:rPr>
              <a:t>God healed him through the James 5 process</a:t>
            </a:r>
          </a:p>
        </p:txBody>
      </p:sp>
      <p:sp>
        <p:nvSpPr>
          <p:cNvPr id="438275" name="Text Box 5"/>
          <p:cNvSpPr txBox="1">
            <a:spLocks noChangeArrowheads="1"/>
          </p:cNvSpPr>
          <p:nvPr/>
        </p:nvSpPr>
        <p:spPr bwMode="auto">
          <a:xfrm>
            <a:off x="6802438" y="6249988"/>
            <a:ext cx="19653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CC"/>
                </a:solidFill>
                <a:latin typeface="Verdana" charset="0"/>
              </a:rPr>
              <a:t>April 2005</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ChangeArrowheads="1"/>
          </p:cNvSpPr>
          <p:nvPr>
            <p:ph type="ctrTitle"/>
          </p:nvPr>
        </p:nvSpPr>
        <p:spPr>
          <a:effectLst>
            <a:outerShdw blurRad="88900" dist="38099" dir="2700000" algn="ctr" rotWithShape="0">
              <a:srgbClr val="FFFFFF">
                <a:alpha val="99962"/>
              </a:srgbClr>
            </a:outerShdw>
          </a:effectLst>
        </p:spPr>
        <p:txBody>
          <a:bodyPr/>
          <a:lstStyle/>
          <a:p>
            <a:pPr eaLnBrk="1" hangingPunct="1">
              <a:defRPr/>
            </a:pPr>
            <a:r>
              <a:rPr lang="en-US" sz="6000" b="1">
                <a:latin typeface="Arial"/>
                <a:cs typeface="Arial"/>
              </a:rPr>
              <a:t>What should </a:t>
            </a:r>
            <a:r>
              <a:rPr lang="en-US" sz="6000" b="1" i="1">
                <a:latin typeface="Arial"/>
                <a:cs typeface="Arial"/>
              </a:rPr>
              <a:t>you</a:t>
            </a:r>
            <a:r>
              <a:rPr lang="en-US" sz="6000" b="1">
                <a:latin typeface="Arial"/>
                <a:cs typeface="Arial"/>
              </a:rPr>
              <a:t> do?</a:t>
            </a:r>
          </a:p>
        </p:txBody>
      </p:sp>
      <p:sp>
        <p:nvSpPr>
          <p:cNvPr id="440322" name="Rectangle 3"/>
          <p:cNvSpPr>
            <a:spLocks noGrp="1" noChangeArrowheads="1"/>
          </p:cNvSpPr>
          <p:nvPr>
            <p:ph type="subTitle" idx="1"/>
          </p:nvPr>
        </p:nvSpPr>
        <p:spPr/>
        <p:txBody>
          <a:bodyPr/>
          <a:lstStyle/>
          <a:p>
            <a:pPr eaLnBrk="1" hangingPunct="1">
              <a:buFont typeface="Wingdings" charset="0"/>
              <a:buNone/>
            </a:pPr>
            <a:r>
              <a:rPr lang="en-US" sz="4800" b="1">
                <a:latin typeface="Arial" charset="0"/>
                <a:ea typeface="MS Pゴシック" charset="0"/>
                <a:cs typeface="Arial" charset="0"/>
              </a:rPr>
              <a:t>James 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2"/>
          <p:cNvSpPr>
            <a:spLocks noGrp="1" noChangeArrowheads="1"/>
          </p:cNvSpPr>
          <p:nvPr>
            <p:ph type="title" idx="4294967295"/>
          </p:nvPr>
        </p:nvSpPr>
        <p:spPr>
          <a:xfrm>
            <a:off x="914400" y="1066800"/>
            <a:ext cx="6781800" cy="2362200"/>
          </a:xfrm>
        </p:spPr>
        <p:txBody>
          <a:bodyPr/>
          <a:lstStyle/>
          <a:p>
            <a:pPr algn="ctr" eaLnBrk="1" hangingPunct="1"/>
            <a:r>
              <a:rPr lang="en-US" sz="6600">
                <a:latin typeface="Arial Black" charset="0"/>
              </a:rPr>
              <a:t>Definition</a:t>
            </a:r>
          </a:p>
        </p:txBody>
      </p:sp>
      <p:sp>
        <p:nvSpPr>
          <p:cNvPr id="359426" name="Text Box 4"/>
          <p:cNvSpPr txBox="1">
            <a:spLocks noChangeArrowheads="1"/>
          </p:cNvSpPr>
          <p:nvPr/>
        </p:nvSpPr>
        <p:spPr bwMode="auto">
          <a:xfrm>
            <a:off x="8543925" y="45085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36</a:t>
            </a:r>
          </a:p>
        </p:txBody>
      </p:sp>
    </p:spTree>
  </p:cSld>
  <p:clrMapOvr>
    <a:masterClrMapping/>
  </p:clrMapOvr>
  <p:transition>
    <p:comb/>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008" y="188640"/>
            <a:ext cx="4499992" cy="1728192"/>
          </a:xfrm>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4400" b="1" dirty="0">
                <a:solidFill>
                  <a:schemeClr val="bg1"/>
                </a:solidFill>
                <a:effectLst/>
                <a:latin typeface="+mj-lt"/>
                <a:ea typeface="ＭＳ Ｐゴシック" pitchFamily="-112" charset="-128"/>
                <a:cs typeface="ＭＳ Ｐゴシック" pitchFamily="-112" charset="-128"/>
              </a:rPr>
              <a:t>Joni </a:t>
            </a:r>
            <a:r>
              <a:rPr lang="en-US" sz="4400" b="1" dirty="0" err="1">
                <a:solidFill>
                  <a:schemeClr val="bg1"/>
                </a:solidFill>
                <a:effectLst/>
                <a:latin typeface="+mj-lt"/>
                <a:ea typeface="ＭＳ Ｐゴシック" pitchFamily="-112" charset="-128"/>
                <a:cs typeface="ＭＳ Ｐゴシック" pitchFamily="-112" charset="-128"/>
              </a:rPr>
              <a:t>Eareckson</a:t>
            </a:r>
            <a:endParaRPr lang="en-US" dirty="0">
              <a:solidFill>
                <a:schemeClr val="bg1"/>
              </a:solidFill>
              <a:effectLst/>
            </a:endParaRPr>
          </a:p>
        </p:txBody>
      </p:sp>
      <p:pic>
        <p:nvPicPr>
          <p:cNvPr id="4" name="Picture 3"/>
          <p:cNvPicPr>
            <a:picLocks noChangeAspect="1"/>
          </p:cNvPicPr>
          <p:nvPr/>
        </p:nvPicPr>
        <p:blipFill>
          <a:blip r:embed="rId3"/>
          <a:stretch>
            <a:fillRect/>
          </a:stretch>
        </p:blipFill>
        <p:spPr>
          <a:xfrm>
            <a:off x="0" y="23452"/>
            <a:ext cx="4479823" cy="6858000"/>
          </a:xfrm>
          <a:prstGeom prst="rect">
            <a:avLst/>
          </a:prstGeom>
        </p:spPr>
      </p:pic>
    </p:spTree>
    <p:extLst>
      <p:ext uri="{BB962C8B-B14F-4D97-AF65-F5344CB8AC3E}">
        <p14:creationId xmlns:p14="http://schemas.microsoft.com/office/powerpoint/2010/main" val="5711417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4400" b="1" dirty="0">
                <a:solidFill>
                  <a:schemeClr val="bg1"/>
                </a:solidFill>
                <a:effectLst/>
                <a:latin typeface="+mj-lt"/>
                <a:ea typeface="ＭＳ Ｐゴシック" pitchFamily="-112" charset="-128"/>
                <a:cs typeface="ＭＳ Ｐゴシック" pitchFamily="-112" charset="-128"/>
              </a:rPr>
              <a:t>Joni </a:t>
            </a:r>
            <a:r>
              <a:rPr lang="en-US" sz="4400" b="1" dirty="0" err="1">
                <a:solidFill>
                  <a:schemeClr val="bg1"/>
                </a:solidFill>
                <a:effectLst/>
                <a:latin typeface="+mj-lt"/>
                <a:ea typeface="ＭＳ Ｐゴシック" pitchFamily="-112" charset="-128"/>
                <a:cs typeface="ＭＳ Ｐゴシック" pitchFamily="-112" charset="-128"/>
              </a:rPr>
              <a:t>Eareckson</a:t>
            </a:r>
            <a:r>
              <a:rPr lang="en-US" sz="4400" b="1" dirty="0">
                <a:solidFill>
                  <a:schemeClr val="bg1"/>
                </a:solidFill>
                <a:effectLst/>
              </a:rPr>
              <a:t> Tada</a:t>
            </a:r>
            <a:endParaRPr lang="en-US" dirty="0">
              <a:solidFill>
                <a:schemeClr val="bg1"/>
              </a:solidFill>
              <a:effectLst/>
            </a:endParaRPr>
          </a:p>
        </p:txBody>
      </p:sp>
      <p:pic>
        <p:nvPicPr>
          <p:cNvPr id="3" name="Picture 2"/>
          <p:cNvPicPr>
            <a:picLocks noChangeAspect="1"/>
          </p:cNvPicPr>
          <p:nvPr/>
        </p:nvPicPr>
        <p:blipFill>
          <a:blip r:embed="rId2"/>
          <a:stretch>
            <a:fillRect/>
          </a:stretch>
        </p:blipFill>
        <p:spPr>
          <a:xfrm>
            <a:off x="0" y="355600"/>
            <a:ext cx="9144000" cy="6126480"/>
          </a:xfrm>
          <a:prstGeom prst="rect">
            <a:avLst/>
          </a:prstGeom>
        </p:spPr>
      </p:pic>
    </p:spTree>
    <p:extLst>
      <p:ext uri="{BB962C8B-B14F-4D97-AF65-F5344CB8AC3E}">
        <p14:creationId xmlns:p14="http://schemas.microsoft.com/office/powerpoint/2010/main" val="391458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4400" b="1" dirty="0">
                <a:solidFill>
                  <a:schemeClr val="bg1"/>
                </a:solidFill>
                <a:effectLst/>
                <a:latin typeface="+mj-lt"/>
                <a:ea typeface="ＭＳ Ｐゴシック" pitchFamily="-112" charset="-128"/>
                <a:cs typeface="ＭＳ Ｐゴシック" pitchFamily="-112" charset="-128"/>
              </a:rPr>
              <a:t>Joni </a:t>
            </a:r>
            <a:r>
              <a:rPr lang="en-US" sz="4400" b="1" dirty="0" err="1">
                <a:solidFill>
                  <a:schemeClr val="bg1"/>
                </a:solidFill>
                <a:effectLst/>
                <a:latin typeface="+mj-lt"/>
                <a:ea typeface="ＭＳ Ｐゴシック" pitchFamily="-112" charset="-128"/>
                <a:cs typeface="ＭＳ Ｐゴシック" pitchFamily="-112" charset="-128"/>
              </a:rPr>
              <a:t>Eareckson</a:t>
            </a:r>
            <a:r>
              <a:rPr lang="en-US" sz="4400" b="1" dirty="0">
                <a:solidFill>
                  <a:schemeClr val="bg1"/>
                </a:solidFill>
                <a:effectLst/>
              </a:rPr>
              <a:t> Tada</a:t>
            </a:r>
            <a:endParaRPr lang="en-US" dirty="0">
              <a:solidFill>
                <a:schemeClr val="bg1"/>
              </a:solidFill>
              <a:effectLst/>
            </a:endParaRPr>
          </a:p>
        </p:txBody>
      </p:sp>
      <p:pic>
        <p:nvPicPr>
          <p:cNvPr id="3" name="Picture 2"/>
          <p:cNvPicPr>
            <a:picLocks noChangeAspect="1"/>
          </p:cNvPicPr>
          <p:nvPr/>
        </p:nvPicPr>
        <p:blipFill>
          <a:blip r:embed="rId2"/>
          <a:stretch>
            <a:fillRect/>
          </a:stretch>
        </p:blipFill>
        <p:spPr>
          <a:xfrm>
            <a:off x="0" y="0"/>
            <a:ext cx="9144000" cy="6846570"/>
          </a:xfrm>
          <a:prstGeom prst="rect">
            <a:avLst/>
          </a:prstGeom>
        </p:spPr>
      </p:pic>
      <p:pic>
        <p:nvPicPr>
          <p:cNvPr id="4" name="Picture 3"/>
          <p:cNvPicPr>
            <a:picLocks noChangeAspect="1"/>
          </p:cNvPicPr>
          <p:nvPr/>
        </p:nvPicPr>
        <p:blipFill>
          <a:blip r:embed="rId3"/>
          <a:stretch>
            <a:fillRect/>
          </a:stretch>
        </p:blipFill>
        <p:spPr>
          <a:xfrm rot="21025638">
            <a:off x="1893419" y="100058"/>
            <a:ext cx="6400800" cy="6426200"/>
          </a:xfrm>
          <a:prstGeom prst="rect">
            <a:avLst/>
          </a:prstGeom>
        </p:spPr>
      </p:pic>
    </p:spTree>
    <p:extLst>
      <p:ext uri="{BB962C8B-B14F-4D97-AF65-F5344CB8AC3E}">
        <p14:creationId xmlns:p14="http://schemas.microsoft.com/office/powerpoint/2010/main" val="3914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4400" b="1" dirty="0">
                <a:solidFill>
                  <a:schemeClr val="bg1"/>
                </a:solidFill>
                <a:effectLst/>
                <a:latin typeface="+mj-lt"/>
                <a:ea typeface="ＭＳ Ｐゴシック" pitchFamily="-112" charset="-128"/>
                <a:cs typeface="ＭＳ Ｐゴシック" pitchFamily="-112" charset="-128"/>
              </a:rPr>
              <a:t>Joni </a:t>
            </a:r>
            <a:r>
              <a:rPr lang="en-US" sz="4400" b="1" dirty="0" err="1">
                <a:solidFill>
                  <a:schemeClr val="bg1"/>
                </a:solidFill>
                <a:effectLst/>
                <a:latin typeface="+mj-lt"/>
                <a:ea typeface="ＭＳ Ｐゴシック" pitchFamily="-112" charset="-128"/>
                <a:cs typeface="ＭＳ Ｐゴシック" pitchFamily="-112" charset="-128"/>
              </a:rPr>
              <a:t>Eareckson</a:t>
            </a:r>
            <a:r>
              <a:rPr lang="en-US" sz="4400" b="1" dirty="0">
                <a:solidFill>
                  <a:schemeClr val="bg1"/>
                </a:solidFill>
                <a:effectLst/>
              </a:rPr>
              <a:t> Tada</a:t>
            </a:r>
            <a:endParaRPr lang="en-US" dirty="0">
              <a:solidFill>
                <a:schemeClr val="bg1"/>
              </a:solidFill>
              <a:effectLst/>
            </a:endParaRPr>
          </a:p>
        </p:txBody>
      </p:sp>
      <p:pic>
        <p:nvPicPr>
          <p:cNvPr id="4" name="Picture 3"/>
          <p:cNvPicPr>
            <a:picLocks noChangeAspect="1"/>
          </p:cNvPicPr>
          <p:nvPr/>
        </p:nvPicPr>
        <p:blipFill>
          <a:blip r:embed="rId2"/>
          <a:stretch>
            <a:fillRect/>
          </a:stretch>
        </p:blipFill>
        <p:spPr>
          <a:xfrm>
            <a:off x="0" y="368300"/>
            <a:ext cx="9144000" cy="6098977"/>
          </a:xfrm>
          <a:prstGeom prst="rect">
            <a:avLst/>
          </a:prstGeom>
        </p:spPr>
      </p:pic>
    </p:spTree>
    <p:extLst>
      <p:ext uri="{BB962C8B-B14F-4D97-AF65-F5344CB8AC3E}">
        <p14:creationId xmlns:p14="http://schemas.microsoft.com/office/powerpoint/2010/main" val="15424106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4400" b="1" dirty="0">
                <a:solidFill>
                  <a:schemeClr val="bg1"/>
                </a:solidFill>
                <a:effectLst/>
                <a:latin typeface="+mj-lt"/>
                <a:ea typeface="ＭＳ Ｐゴシック" pitchFamily="-112" charset="-128"/>
                <a:cs typeface="ＭＳ Ｐゴシック" pitchFamily="-112" charset="-128"/>
              </a:rPr>
              <a:t>Joni </a:t>
            </a:r>
            <a:r>
              <a:rPr lang="en-US" sz="4400" b="1" dirty="0" err="1">
                <a:solidFill>
                  <a:schemeClr val="bg1"/>
                </a:solidFill>
                <a:effectLst/>
                <a:latin typeface="+mj-lt"/>
                <a:ea typeface="ＭＳ Ｐゴシック" pitchFamily="-112" charset="-128"/>
                <a:cs typeface="ＭＳ Ｐゴシック" pitchFamily="-112" charset="-128"/>
              </a:rPr>
              <a:t>Eareckson</a:t>
            </a:r>
            <a:r>
              <a:rPr lang="en-US" sz="4400" b="1" dirty="0">
                <a:solidFill>
                  <a:schemeClr val="bg1"/>
                </a:solidFill>
                <a:effectLst/>
              </a:rPr>
              <a:t> Tada</a:t>
            </a:r>
            <a:endParaRPr lang="en-US" dirty="0">
              <a:solidFill>
                <a:schemeClr val="bg1"/>
              </a:solidFill>
              <a:effectLst/>
            </a:endParaRPr>
          </a:p>
        </p:txBody>
      </p:sp>
      <p:pic>
        <p:nvPicPr>
          <p:cNvPr id="3" name="Picture 2"/>
          <p:cNvPicPr>
            <a:picLocks noChangeAspect="1"/>
          </p:cNvPicPr>
          <p:nvPr/>
        </p:nvPicPr>
        <p:blipFill>
          <a:blip r:embed="rId2"/>
          <a:stretch>
            <a:fillRect/>
          </a:stretch>
        </p:blipFill>
        <p:spPr>
          <a:xfrm>
            <a:off x="0" y="381000"/>
            <a:ext cx="9144000" cy="6083300"/>
          </a:xfrm>
          <a:prstGeom prst="rect">
            <a:avLst/>
          </a:prstGeom>
        </p:spPr>
      </p:pic>
    </p:spTree>
    <p:extLst>
      <p:ext uri="{BB962C8B-B14F-4D97-AF65-F5344CB8AC3E}">
        <p14:creationId xmlns:p14="http://schemas.microsoft.com/office/powerpoint/2010/main" val="40183228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8064" y="274638"/>
            <a:ext cx="3898776" cy="5962674"/>
          </a:xfrm>
        </p:spPr>
        <p:txBody>
          <a:bodyPr/>
          <a:lstStyle/>
          <a:p>
            <a:r>
              <a:rPr lang="en-US" sz="3600" b="1" dirty="0">
                <a:solidFill>
                  <a:schemeClr val="bg1"/>
                </a:solidFill>
              </a:rPr>
              <a:t>Joni and Ken were married in 1982 at Grace Community Church in Sun Valley, California. </a:t>
            </a:r>
            <a:endParaRPr lang="en-US" sz="3600" dirty="0">
              <a:solidFill>
                <a:schemeClr val="bg1"/>
              </a:solidFill>
              <a:effectLst/>
            </a:endParaRPr>
          </a:p>
        </p:txBody>
      </p:sp>
      <p:pic>
        <p:nvPicPr>
          <p:cNvPr id="4" name="Picture 3"/>
          <p:cNvPicPr>
            <a:picLocks noChangeAspect="1"/>
          </p:cNvPicPr>
          <p:nvPr/>
        </p:nvPicPr>
        <p:blipFill>
          <a:blip r:embed="rId2"/>
          <a:stretch>
            <a:fillRect/>
          </a:stretch>
        </p:blipFill>
        <p:spPr>
          <a:xfrm>
            <a:off x="7250" y="0"/>
            <a:ext cx="5143847" cy="6846388"/>
          </a:xfrm>
          <a:prstGeom prst="rect">
            <a:avLst/>
          </a:prstGeom>
        </p:spPr>
      </p:pic>
    </p:spTree>
    <p:extLst>
      <p:ext uri="{BB962C8B-B14F-4D97-AF65-F5344CB8AC3E}">
        <p14:creationId xmlns:p14="http://schemas.microsoft.com/office/powerpoint/2010/main" val="31058618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3541" y="854714"/>
            <a:ext cx="7944883" cy="5958662"/>
          </a:xfrm>
          <a:prstGeom prst="rect">
            <a:avLst/>
          </a:prstGeom>
        </p:spPr>
      </p:pic>
      <p:sp>
        <p:nvSpPr>
          <p:cNvPr id="2" name="Title 1"/>
          <p:cNvSpPr>
            <a:spLocks noGrp="1"/>
          </p:cNvSpPr>
          <p:nvPr>
            <p:ph type="title"/>
          </p:nvPr>
        </p:nvSpPr>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4400" b="1" dirty="0">
                <a:solidFill>
                  <a:schemeClr val="bg1"/>
                </a:solidFill>
                <a:effectLst/>
                <a:latin typeface="+mj-lt"/>
                <a:ea typeface="ＭＳ Ｐゴシック" pitchFamily="-112" charset="-128"/>
                <a:cs typeface="ＭＳ Ｐゴシック" pitchFamily="-112" charset="-128"/>
              </a:rPr>
              <a:t>Joni </a:t>
            </a:r>
            <a:r>
              <a:rPr lang="en-US" sz="4400" b="1" dirty="0" err="1">
                <a:solidFill>
                  <a:schemeClr val="bg1"/>
                </a:solidFill>
                <a:effectLst/>
                <a:latin typeface="+mj-lt"/>
                <a:ea typeface="ＭＳ Ｐゴシック" pitchFamily="-112" charset="-128"/>
                <a:cs typeface="ＭＳ Ｐゴシック" pitchFamily="-112" charset="-128"/>
              </a:rPr>
              <a:t>Eareckson</a:t>
            </a:r>
            <a:r>
              <a:rPr lang="en-US" sz="4400" b="1" dirty="0">
                <a:solidFill>
                  <a:schemeClr val="bg1"/>
                </a:solidFill>
                <a:effectLst/>
              </a:rPr>
              <a:t> Tada</a:t>
            </a:r>
            <a:endParaRPr lang="en-US" dirty="0">
              <a:solidFill>
                <a:schemeClr val="bg1"/>
              </a:solidFill>
              <a:effectLst/>
            </a:endParaRPr>
          </a:p>
        </p:txBody>
      </p:sp>
    </p:spTree>
    <p:extLst>
      <p:ext uri="{BB962C8B-B14F-4D97-AF65-F5344CB8AC3E}">
        <p14:creationId xmlns:p14="http://schemas.microsoft.com/office/powerpoint/2010/main" val="391458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609600" y="2743200"/>
            <a:ext cx="5257800" cy="1752600"/>
          </a:xfrm>
        </p:spPr>
        <p:txBody>
          <a:bodyPr/>
          <a:lstStyle/>
          <a:p>
            <a:pPr eaLnBrk="1" hangingPunct="1">
              <a:defRPr/>
            </a:pPr>
            <a:r>
              <a:rPr lang="en-US" dirty="0"/>
              <a:t>Is healing our right as believers?</a:t>
            </a:r>
          </a:p>
        </p:txBody>
      </p:sp>
      <p:sp>
        <p:nvSpPr>
          <p:cNvPr id="30723" name="Rectangle 3"/>
          <p:cNvSpPr>
            <a:spLocks noGrp="1" noChangeArrowheads="1"/>
          </p:cNvSpPr>
          <p:nvPr>
            <p:ph type="subTitle" idx="1"/>
          </p:nvPr>
        </p:nvSpPr>
        <p:spPr>
          <a:xfrm>
            <a:off x="228600" y="4495800"/>
            <a:ext cx="5715000" cy="1066800"/>
          </a:xfrm>
        </p:spPr>
        <p:txBody>
          <a:bodyPr/>
          <a:lstStyle/>
          <a:p>
            <a:pPr eaLnBrk="1" hangingPunct="1">
              <a:buFont typeface="Tahoma" charset="-52"/>
              <a:buNone/>
              <a:defRPr/>
            </a:pPr>
            <a:r>
              <a:rPr lang="en-US" b="1" dirty="0"/>
              <a:t>Joni </a:t>
            </a:r>
            <a:r>
              <a:rPr lang="en-US" b="1" dirty="0" err="1"/>
              <a:t>Eareckson</a:t>
            </a:r>
            <a:r>
              <a:rPr lang="en-US" b="1" dirty="0"/>
              <a:t> Tada</a:t>
            </a:r>
          </a:p>
        </p:txBody>
      </p:sp>
      <p:pic>
        <p:nvPicPr>
          <p:cNvPr id="442371" name="Picture 4" descr="Miracles&amp;HealingTad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0"/>
            <a:ext cx="31242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2372" name="Text Box 5"/>
          <p:cNvSpPr txBox="1">
            <a:spLocks noChangeArrowheads="1"/>
          </p:cNvSpPr>
          <p:nvPr/>
        </p:nvSpPr>
        <p:spPr bwMode="auto">
          <a:xfrm>
            <a:off x="8534400"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27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WordArt 2"/>
          <p:cNvSpPr>
            <a:spLocks noChangeArrowheads="1" noChangeShapeType="1" noTextEdit="1"/>
          </p:cNvSpPr>
          <p:nvPr/>
        </p:nvSpPr>
        <p:spPr bwMode="auto">
          <a:xfrm>
            <a:off x="685800" y="2057400"/>
            <a:ext cx="6934200" cy="2895600"/>
          </a:xfrm>
          <a:prstGeom prst="rect">
            <a:avLst/>
          </a:prstGeom>
        </p:spPr>
        <p:txBody>
          <a:bodyPr wrap="none" fromWordArt="1">
            <a:prstTxWarp prst="textPlain">
              <a:avLst>
                <a:gd name="adj" fmla="val 50319"/>
              </a:avLst>
            </a:prstTxWarp>
          </a:bodyPr>
          <a:lstStyle/>
          <a:p>
            <a:pPr algn="ctr"/>
            <a:r>
              <a:rPr lang="en-US" sz="3600" kern="10">
                <a:ln w="9525">
                  <a:solidFill>
                    <a:srgbClr val="00CCFF"/>
                  </a:solidFill>
                  <a:miter lim="800000"/>
                  <a:headEnd/>
                  <a:tailEnd/>
                </a:ln>
                <a:solidFill>
                  <a:srgbClr val="0000FF"/>
                </a:solidFill>
                <a:effectLst>
                  <a:outerShdw blurRad="63500" dist="563972" dir="14049741" sx="125000" sy="125000" algn="tl" rotWithShape="0">
                    <a:srgbClr val="C7DFD3">
                      <a:alpha val="74997"/>
                    </a:srgbClr>
                  </a:outerShdw>
                </a:effectLst>
                <a:latin typeface="Arial"/>
                <a:ea typeface="Arial"/>
                <a:cs typeface="Arial"/>
              </a:rPr>
              <a:t>The Gift of Tongues Examined</a:t>
            </a:r>
          </a:p>
        </p:txBody>
      </p:sp>
      <p:sp>
        <p:nvSpPr>
          <p:cNvPr id="444418" name="Rectangle 4"/>
          <p:cNvSpPr>
            <a:spLocks noGrp="1" noChangeArrowheads="1"/>
          </p:cNvSpPr>
          <p:nvPr>
            <p:ph type="title" idx="4294967295"/>
          </p:nvPr>
        </p:nvSpPr>
        <p:spPr>
          <a:xfrm>
            <a:off x="685800" y="609600"/>
            <a:ext cx="7772400" cy="762000"/>
          </a:xfrm>
        </p:spPr>
        <p:txBody>
          <a:bodyPr/>
          <a:lstStyle/>
          <a:p>
            <a:pPr eaLnBrk="1" hangingPunct="1"/>
            <a:r>
              <a:rPr lang="en-US" dirty="0">
                <a:latin typeface="Arial" charset="0"/>
                <a:ea typeface="Osaka" charset="0"/>
                <a:cs typeface="Osaka" charset="0"/>
              </a:rPr>
              <a:t>Spiritual Gifts…</a:t>
            </a:r>
          </a:p>
        </p:txBody>
      </p:sp>
      <p:sp>
        <p:nvSpPr>
          <p:cNvPr id="444419" name="Rectangle 5"/>
          <p:cNvSpPr>
            <a:spLocks noChangeArrowheads="1"/>
          </p:cNvSpPr>
          <p:nvPr/>
        </p:nvSpPr>
        <p:spPr bwMode="auto">
          <a:xfrm>
            <a:off x="228600" y="228600"/>
            <a:ext cx="8686800" cy="6400800"/>
          </a:xfrm>
          <a:prstGeom prst="rect">
            <a:avLst/>
          </a:prstGeom>
          <a:noFill/>
          <a:ln w="76200" cmpd="tri">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4400">
              <a:solidFill>
                <a:srgbClr val="000000"/>
              </a:solidFill>
              <a:latin typeface="Times New Roman" charset="0"/>
              <a:ea typeface="Osaka" charset="0"/>
              <a:cs typeface="Osaka"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2"/>
          <p:cNvSpPr>
            <a:spLocks noGrp="1" noChangeArrowheads="1"/>
          </p:cNvSpPr>
          <p:nvPr>
            <p:ph type="title" idx="4294967295"/>
          </p:nvPr>
        </p:nvSpPr>
        <p:spPr>
          <a:xfrm>
            <a:off x="381000" y="609600"/>
            <a:ext cx="8458200" cy="1752600"/>
          </a:xfrm>
        </p:spPr>
        <p:txBody>
          <a:bodyPr/>
          <a:lstStyle/>
          <a:p>
            <a:pPr eaLnBrk="1" hangingPunct="1"/>
            <a:r>
              <a:rPr lang="en-US" b="1">
                <a:latin typeface="Arial" charset="0"/>
                <a:ea typeface="Osaka" charset="0"/>
                <a:cs typeface="Osaka" charset="0"/>
              </a:rPr>
              <a:t>How Did Today</a:t>
            </a:r>
            <a:r>
              <a:rPr lang="fr-FR" b="1">
                <a:latin typeface="Arial" charset="0"/>
                <a:ea typeface="Osaka" charset="0"/>
                <a:cs typeface="Osaka" charset="0"/>
              </a:rPr>
              <a:t>'</a:t>
            </a:r>
            <a:r>
              <a:rPr lang="en-US" b="1">
                <a:latin typeface="Arial" charset="0"/>
                <a:ea typeface="Osaka" charset="0"/>
                <a:cs typeface="Osaka" charset="0"/>
              </a:rPr>
              <a:t>s Readings Change Your Thinking on Tongues?</a:t>
            </a:r>
          </a:p>
        </p:txBody>
      </p:sp>
      <p:sp>
        <p:nvSpPr>
          <p:cNvPr id="652291" name="Rectangle 3"/>
          <p:cNvSpPr>
            <a:spLocks noChangeArrowheads="1"/>
          </p:cNvSpPr>
          <p:nvPr/>
        </p:nvSpPr>
        <p:spPr bwMode="auto">
          <a:xfrm>
            <a:off x="250825" y="2895600"/>
            <a:ext cx="3889375" cy="3124200"/>
          </a:xfrm>
          <a:prstGeom prst="rect">
            <a:avLst/>
          </a:prstGeom>
          <a:solidFill>
            <a:srgbClr val="A50021"/>
          </a:solidFill>
          <a:ln w="9525">
            <a:noFill/>
            <a:miter lim="800000"/>
            <a:headEnd/>
            <a:tailEnd/>
          </a:ln>
          <a:effectLst/>
        </p:spPr>
        <p:txBody>
          <a:bodyPr anchor="ctr"/>
          <a:lstStyle/>
          <a:p>
            <a:pPr algn="ctr" eaLnBrk="1" hangingPunct="1">
              <a:defRPr/>
            </a:pPr>
            <a:r>
              <a:rPr lang="en-US" sz="3600" b="1" dirty="0">
                <a:solidFill>
                  <a:srgbClr val="FFFFFF"/>
                </a:solidFill>
                <a:effectLst>
                  <a:outerShdw blurRad="38100" dist="38100" dir="2700000" algn="tl">
                    <a:srgbClr val="000000"/>
                  </a:outerShdw>
                </a:effectLst>
                <a:ea typeface="Osaka" charset="0"/>
                <a:cs typeface="Osaka" charset="0"/>
              </a:rPr>
              <a:t>What was your understanding </a:t>
            </a:r>
            <a:r>
              <a:rPr lang="en-US" sz="3600" b="1" dirty="0">
                <a:solidFill>
                  <a:srgbClr val="FFFF00"/>
                </a:solidFill>
                <a:effectLst>
                  <a:outerShdw blurRad="38100" dist="38100" dir="2700000" algn="tl">
                    <a:srgbClr val="000000"/>
                  </a:outerShdw>
                </a:effectLst>
                <a:ea typeface="Osaka" charset="0"/>
                <a:cs typeface="Osaka" charset="0"/>
              </a:rPr>
              <a:t>before</a:t>
            </a:r>
            <a:r>
              <a:rPr lang="en-US" sz="3600" b="1" dirty="0">
                <a:solidFill>
                  <a:srgbClr val="FFFFFF"/>
                </a:solidFill>
                <a:effectLst>
                  <a:outerShdw blurRad="38100" dist="38100" dir="2700000" algn="tl">
                    <a:srgbClr val="000000"/>
                  </a:outerShdw>
                </a:effectLst>
                <a:ea typeface="Osaka" charset="0"/>
                <a:cs typeface="Osaka" charset="0"/>
              </a:rPr>
              <a:t> doing the assignment?</a:t>
            </a:r>
          </a:p>
        </p:txBody>
      </p:sp>
      <p:sp>
        <p:nvSpPr>
          <p:cNvPr id="652292" name="Rectangle 4"/>
          <p:cNvSpPr>
            <a:spLocks noChangeArrowheads="1"/>
          </p:cNvSpPr>
          <p:nvPr/>
        </p:nvSpPr>
        <p:spPr bwMode="auto">
          <a:xfrm>
            <a:off x="5181600" y="2895600"/>
            <a:ext cx="3581400" cy="3124200"/>
          </a:xfrm>
          <a:prstGeom prst="rect">
            <a:avLst/>
          </a:prstGeom>
          <a:solidFill>
            <a:srgbClr val="A50021"/>
          </a:solidFill>
          <a:ln w="9525">
            <a:noFill/>
            <a:miter lim="800000"/>
            <a:headEnd/>
            <a:tailEnd/>
          </a:ln>
          <a:effectLst/>
        </p:spPr>
        <p:txBody>
          <a:bodyPr anchor="ctr"/>
          <a:lstStyle/>
          <a:p>
            <a:pPr algn="ctr" eaLnBrk="1" hangingPunct="1">
              <a:defRPr/>
            </a:pPr>
            <a:r>
              <a:rPr lang="en-US" sz="3600" b="1" dirty="0">
                <a:solidFill>
                  <a:srgbClr val="FFFFFF"/>
                </a:solidFill>
                <a:effectLst>
                  <a:outerShdw blurRad="38100" dist="38100" dir="2700000" algn="tl">
                    <a:srgbClr val="000000"/>
                  </a:outerShdw>
                </a:effectLst>
                <a:ea typeface="Osaka" charset="0"/>
                <a:cs typeface="Osaka" charset="0"/>
              </a:rPr>
              <a:t>What is your understanding </a:t>
            </a:r>
            <a:r>
              <a:rPr lang="en-US" sz="3600" b="1" dirty="0">
                <a:solidFill>
                  <a:srgbClr val="FFFF00"/>
                </a:solidFill>
                <a:effectLst>
                  <a:outerShdw blurRad="38100" dist="38100" dir="2700000" algn="tl">
                    <a:srgbClr val="000000"/>
                  </a:outerShdw>
                </a:effectLst>
                <a:ea typeface="Osaka" charset="0"/>
                <a:cs typeface="Osaka" charset="0"/>
              </a:rPr>
              <a:t>now</a:t>
            </a:r>
            <a:r>
              <a:rPr lang="en-US" sz="3600" b="1" dirty="0">
                <a:solidFill>
                  <a:srgbClr val="FFFFFF"/>
                </a:solidFill>
                <a:effectLst>
                  <a:outerShdw blurRad="38100" dist="38100" dir="2700000" algn="tl">
                    <a:srgbClr val="000000"/>
                  </a:outerShdw>
                </a:effectLst>
                <a:ea typeface="Osaka" charset="0"/>
                <a:cs typeface="Osaka" charset="0"/>
              </a:rPr>
              <a:t>?</a:t>
            </a:r>
          </a:p>
        </p:txBody>
      </p:sp>
      <p:sp>
        <p:nvSpPr>
          <p:cNvPr id="652293" name="AutoShape 5"/>
          <p:cNvSpPr>
            <a:spLocks noChangeArrowheads="1"/>
          </p:cNvSpPr>
          <p:nvPr/>
        </p:nvSpPr>
        <p:spPr bwMode="auto">
          <a:xfrm>
            <a:off x="4191000" y="3581400"/>
            <a:ext cx="914400" cy="1676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52291"/>
                                        </p:tgtEl>
                                        <p:attrNameLst>
                                          <p:attrName>style.visibility</p:attrName>
                                        </p:attrNameLst>
                                      </p:cBhvr>
                                      <p:to>
                                        <p:strVal val="visible"/>
                                      </p:to>
                                    </p:set>
                                    <p:animEffect transition="in" filter="wipe(up)">
                                      <p:cBhvr>
                                        <p:cTn id="7" dur="500"/>
                                        <p:tgtEl>
                                          <p:spTgt spid="6522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52293"/>
                                        </p:tgtEl>
                                        <p:attrNameLst>
                                          <p:attrName>style.visibility</p:attrName>
                                        </p:attrNameLst>
                                      </p:cBhvr>
                                      <p:to>
                                        <p:strVal val="visible"/>
                                      </p:to>
                                    </p:set>
                                    <p:animEffect transition="in" filter="wipe(left)">
                                      <p:cBhvr>
                                        <p:cTn id="12" dur="500"/>
                                        <p:tgtEl>
                                          <p:spTgt spid="652293"/>
                                        </p:tgtEl>
                                      </p:cBhvr>
                                    </p:animEffect>
                                  </p:childTnLst>
                                </p:cTn>
                              </p:par>
                            </p:childTnLst>
                          </p:cTn>
                        </p:par>
                        <p:par>
                          <p:cTn id="13" fill="hold" nodeType="afterGroup">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652292"/>
                                        </p:tgtEl>
                                        <p:attrNameLst>
                                          <p:attrName>style.visibility</p:attrName>
                                        </p:attrNameLst>
                                      </p:cBhvr>
                                      <p:to>
                                        <p:strVal val="visible"/>
                                      </p:to>
                                    </p:set>
                                    <p:animEffect transition="in" filter="wipe(up)">
                                      <p:cBhvr>
                                        <p:cTn id="16" dur="500"/>
                                        <p:tgtEl>
                                          <p:spTgt spid="65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2291" grpId="0" animBg="1"/>
      <p:bldP spid="652292" grpId="0" animBg="1"/>
      <p:bldP spid="65229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extLst/>
        </p:spPr>
        <p:txBody>
          <a:bodyPr/>
          <a:lstStyle/>
          <a:p>
            <a:pPr eaLnBrk="1" hangingPunct="1">
              <a:defRPr/>
            </a:pPr>
            <a:r>
              <a:rPr lang="en-US" dirty="0">
                <a:effectLst>
                  <a:glow rad="101600">
                    <a:schemeClr val="bg1">
                      <a:alpha val="64000"/>
                    </a:schemeClr>
                  </a:glow>
                </a:effectLst>
                <a:latin typeface="Arial Black" charset="0"/>
                <a:cs typeface="Arial" charset="0"/>
              </a:rPr>
              <a:t>Definition</a:t>
            </a:r>
          </a:p>
        </p:txBody>
      </p:sp>
      <p:sp>
        <p:nvSpPr>
          <p:cNvPr id="50179" name="Rectangle 3"/>
          <p:cNvSpPr>
            <a:spLocks noGrp="1" noChangeArrowheads="1"/>
          </p:cNvSpPr>
          <p:nvPr>
            <p:ph type="body" idx="1"/>
          </p:nvPr>
        </p:nvSpPr>
        <p:spPr>
          <a:xfrm>
            <a:off x="457200" y="1066800"/>
            <a:ext cx="7931224" cy="5674568"/>
          </a:xfrm>
          <a:extLst/>
        </p:spPr>
        <p:txBody>
          <a:bodyPr/>
          <a:lstStyle/>
          <a:p>
            <a:pPr marL="609600" indent="-609600" eaLnBrk="1" hangingPunct="1">
              <a:buFontTx/>
              <a:buNone/>
              <a:defRPr/>
            </a:pPr>
            <a:r>
              <a:rPr lang="en-US" altLang="zh-CN" sz="3200" dirty="0" err="1">
                <a:solidFill>
                  <a:srgbClr val="008000"/>
                </a:solidFill>
                <a:effectLst>
                  <a:glow rad="101600">
                    <a:schemeClr val="bg1">
                      <a:alpha val="64000"/>
                    </a:schemeClr>
                  </a:glow>
                </a:effectLst>
                <a:latin typeface="Bwgrki" charset="0"/>
                <a:ea typeface="宋体" charset="0"/>
                <a:cs typeface="宋体" charset="0"/>
              </a:rPr>
              <a:t>du,namij</a:t>
            </a:r>
            <a:r>
              <a:rPr lang="en-US" altLang="zh-CN" sz="3200" dirty="0">
                <a:solidFill>
                  <a:srgbClr val="008000"/>
                </a:solidFill>
                <a:effectLst>
                  <a:glow rad="101600">
                    <a:schemeClr val="bg1">
                      <a:alpha val="64000"/>
                    </a:schemeClr>
                  </a:glow>
                </a:effectLst>
                <a:latin typeface="Bwgrki" charset="0"/>
                <a:ea typeface="宋体" charset="0"/>
                <a:cs typeface="宋体" charset="0"/>
              </a:rPr>
              <a:t> </a:t>
            </a:r>
            <a:r>
              <a:rPr lang="en-US" dirty="0">
                <a:solidFill>
                  <a:srgbClr val="008000"/>
                </a:solidFill>
                <a:effectLst>
                  <a:glow rad="101600">
                    <a:schemeClr val="bg1">
                      <a:alpha val="64000"/>
                    </a:schemeClr>
                  </a:glow>
                </a:effectLst>
                <a:latin typeface="Arial" charset="0"/>
                <a:ea typeface="宋体" charset="0"/>
                <a:cs typeface="宋体" charset="0"/>
              </a:rPr>
              <a:t>(</a:t>
            </a:r>
            <a:r>
              <a:rPr lang="en-US" i="1" dirty="0" err="1">
                <a:solidFill>
                  <a:srgbClr val="008000"/>
                </a:solidFill>
                <a:effectLst>
                  <a:glow rad="101600">
                    <a:schemeClr val="bg1">
                      <a:alpha val="64000"/>
                    </a:schemeClr>
                  </a:glow>
                </a:effectLst>
                <a:latin typeface="Arial" charset="0"/>
                <a:ea typeface="宋体" charset="0"/>
                <a:cs typeface="宋体" charset="0"/>
              </a:rPr>
              <a:t>dunamis</a:t>
            </a:r>
            <a:r>
              <a:rPr lang="en-US" dirty="0">
                <a:solidFill>
                  <a:srgbClr val="008000"/>
                </a:solidFill>
                <a:effectLst>
                  <a:glow rad="101600">
                    <a:schemeClr val="bg1">
                      <a:alpha val="64000"/>
                    </a:schemeClr>
                  </a:glow>
                </a:effectLst>
                <a:latin typeface="Arial" charset="0"/>
                <a:ea typeface="宋体" charset="0"/>
                <a:cs typeface="宋体" charset="0"/>
              </a:rPr>
              <a:t>)</a:t>
            </a:r>
            <a:r>
              <a:rPr lang="en-US" dirty="0">
                <a:effectLst>
                  <a:glow rad="101600">
                    <a:schemeClr val="bg1">
                      <a:alpha val="64000"/>
                    </a:schemeClr>
                  </a:glow>
                </a:effectLst>
                <a:latin typeface="Arial" charset="0"/>
                <a:ea typeface="宋体" charset="0"/>
                <a:cs typeface="宋体" charset="0"/>
              </a:rPr>
              <a:t> </a:t>
            </a:r>
            <a:r>
              <a:rPr lang="en-US" dirty="0">
                <a:solidFill>
                  <a:srgbClr val="000000"/>
                </a:solidFill>
                <a:effectLst>
                  <a:glow rad="101600">
                    <a:schemeClr val="bg1">
                      <a:alpha val="64000"/>
                    </a:schemeClr>
                  </a:glow>
                </a:effectLst>
                <a:latin typeface="Arial" charset="0"/>
                <a:ea typeface="宋体" charset="0"/>
                <a:cs typeface="宋体" charset="0"/>
              </a:rPr>
              <a:t>1 Cor. 12:10</a:t>
            </a:r>
            <a:br>
              <a:rPr lang="en-US" dirty="0">
                <a:solidFill>
                  <a:srgbClr val="000000"/>
                </a:solidFill>
                <a:effectLst>
                  <a:glow rad="101600">
                    <a:schemeClr val="bg1">
                      <a:alpha val="64000"/>
                    </a:schemeClr>
                  </a:glow>
                </a:effectLst>
                <a:latin typeface="Arial" charset="0"/>
                <a:ea typeface="宋体" charset="0"/>
                <a:cs typeface="宋体" charset="0"/>
              </a:rPr>
            </a:br>
            <a:r>
              <a:rPr lang="en-US" dirty="0">
                <a:effectLst>
                  <a:glow rad="101600">
                    <a:schemeClr val="bg1">
                      <a:alpha val="64000"/>
                    </a:schemeClr>
                  </a:glow>
                </a:effectLst>
                <a:latin typeface="Arial" charset="0"/>
                <a:ea typeface="宋体" charset="0"/>
                <a:cs typeface="宋体" charset="0"/>
              </a:rPr>
              <a:t>an act displaying great </a:t>
            </a:r>
            <a:r>
              <a:rPr lang="en-US" dirty="0">
                <a:solidFill>
                  <a:srgbClr val="008000"/>
                </a:solidFill>
                <a:effectLst>
                  <a:glow rad="101600">
                    <a:schemeClr val="bg1">
                      <a:alpha val="64000"/>
                    </a:schemeClr>
                  </a:glow>
                </a:effectLst>
                <a:latin typeface="Arial" charset="0"/>
                <a:ea typeface="宋体" charset="0"/>
                <a:cs typeface="宋体" charset="0"/>
              </a:rPr>
              <a:t>power</a:t>
            </a:r>
            <a:r>
              <a:rPr lang="en-US" dirty="0">
                <a:effectLst>
                  <a:glow rad="101600">
                    <a:schemeClr val="bg1">
                      <a:alpha val="64000"/>
                    </a:schemeClr>
                  </a:glow>
                </a:effectLst>
                <a:latin typeface="Arial" charset="0"/>
                <a:ea typeface="宋体" charset="0"/>
                <a:cs typeface="宋体" charset="0"/>
              </a:rPr>
              <a:t>, </a:t>
            </a:r>
            <a:br>
              <a:rPr lang="en-US" dirty="0">
                <a:effectLst>
                  <a:glow rad="101600">
                    <a:schemeClr val="bg1">
                      <a:alpha val="64000"/>
                    </a:schemeClr>
                  </a:glow>
                </a:effectLst>
                <a:latin typeface="Arial" charset="0"/>
                <a:ea typeface="宋体" charset="0"/>
                <a:cs typeface="宋体" charset="0"/>
              </a:rPr>
            </a:br>
            <a:r>
              <a:rPr lang="en-US" dirty="0">
                <a:effectLst>
                  <a:glow rad="101600">
                    <a:schemeClr val="bg1">
                      <a:alpha val="64000"/>
                    </a:schemeClr>
                  </a:glow>
                </a:effectLst>
                <a:latin typeface="Arial" charset="0"/>
                <a:ea typeface="宋体" charset="0"/>
                <a:cs typeface="宋体" charset="0"/>
              </a:rPr>
              <a:t>especially divine power.</a:t>
            </a:r>
            <a:br>
              <a:rPr lang="en-US" dirty="0">
                <a:effectLst>
                  <a:glow rad="101600">
                    <a:schemeClr val="bg1">
                      <a:alpha val="64000"/>
                    </a:schemeClr>
                  </a:glow>
                </a:effectLst>
                <a:latin typeface="Arial" charset="0"/>
                <a:ea typeface="宋体" charset="0"/>
                <a:cs typeface="宋体" charset="0"/>
              </a:rPr>
            </a:br>
            <a:endParaRPr lang="en-US" dirty="0">
              <a:effectLst>
                <a:glow rad="101600">
                  <a:schemeClr val="bg1">
                    <a:alpha val="64000"/>
                  </a:schemeClr>
                </a:glow>
              </a:effectLst>
              <a:latin typeface="Arial" charset="0"/>
              <a:ea typeface="宋体" charset="0"/>
              <a:cs typeface="宋体" charset="0"/>
            </a:endParaRPr>
          </a:p>
          <a:p>
            <a:pPr marL="609600" indent="-609600" eaLnBrk="1" hangingPunct="1">
              <a:buFontTx/>
              <a:buNone/>
              <a:defRPr/>
            </a:pPr>
            <a:r>
              <a:rPr lang="en-US" altLang="zh-CN" sz="3200" dirty="0" err="1">
                <a:solidFill>
                  <a:srgbClr val="990000"/>
                </a:solidFill>
                <a:effectLst>
                  <a:glow rad="101600">
                    <a:schemeClr val="bg1">
                      <a:alpha val="64000"/>
                    </a:schemeClr>
                  </a:glow>
                </a:effectLst>
                <a:latin typeface="Bwgrki" charset="0"/>
                <a:ea typeface="宋体" charset="0"/>
                <a:cs typeface="宋体" charset="0"/>
              </a:rPr>
              <a:t>te,raj</a:t>
            </a:r>
            <a:r>
              <a:rPr lang="en-US" altLang="zh-CN" sz="3200" dirty="0">
                <a:solidFill>
                  <a:srgbClr val="990000"/>
                </a:solidFill>
                <a:effectLst>
                  <a:glow rad="101600">
                    <a:schemeClr val="bg1">
                      <a:alpha val="64000"/>
                    </a:schemeClr>
                  </a:glow>
                </a:effectLst>
                <a:latin typeface="Bwgrki" charset="0"/>
                <a:ea typeface="宋体" charset="0"/>
                <a:cs typeface="宋体" charset="0"/>
              </a:rPr>
              <a:t> </a:t>
            </a:r>
            <a:r>
              <a:rPr lang="en-US" altLang="zh-CN" dirty="0">
                <a:solidFill>
                  <a:srgbClr val="990000"/>
                </a:solidFill>
                <a:effectLst>
                  <a:glow rad="101600">
                    <a:schemeClr val="bg1">
                      <a:alpha val="64000"/>
                    </a:schemeClr>
                  </a:glow>
                </a:effectLst>
                <a:latin typeface="Arial" charset="0"/>
                <a:ea typeface="宋体" charset="0"/>
                <a:cs typeface="宋体" charset="0"/>
              </a:rPr>
              <a:t>(</a:t>
            </a:r>
            <a:r>
              <a:rPr lang="en-US" altLang="zh-CN" i="1" dirty="0" err="1">
                <a:solidFill>
                  <a:srgbClr val="800000"/>
                </a:solidFill>
                <a:effectLst>
                  <a:glow rad="101600">
                    <a:schemeClr val="bg1">
                      <a:alpha val="64000"/>
                    </a:schemeClr>
                  </a:glow>
                </a:effectLst>
                <a:latin typeface="Arial" charset="0"/>
                <a:ea typeface="宋体" charset="0"/>
                <a:cs typeface="宋体" charset="0"/>
              </a:rPr>
              <a:t>teras</a:t>
            </a:r>
            <a:r>
              <a:rPr lang="en-US" altLang="zh-CN" dirty="0">
                <a:solidFill>
                  <a:srgbClr val="990000"/>
                </a:solidFill>
                <a:effectLst>
                  <a:glow rad="101600">
                    <a:schemeClr val="bg1">
                      <a:alpha val="64000"/>
                    </a:schemeClr>
                  </a:glow>
                </a:effectLst>
                <a:latin typeface="Arial" charset="0"/>
                <a:ea typeface="宋体" charset="0"/>
                <a:cs typeface="宋体" charset="0"/>
              </a:rPr>
              <a:t>)</a:t>
            </a:r>
            <a:r>
              <a:rPr lang="en-US" altLang="zh-CN" dirty="0">
                <a:effectLst>
                  <a:glow rad="101600">
                    <a:schemeClr val="bg1">
                      <a:alpha val="64000"/>
                    </a:schemeClr>
                  </a:glow>
                </a:effectLst>
                <a:latin typeface="Arial" charset="0"/>
                <a:ea typeface="宋体" charset="0"/>
                <a:cs typeface="宋体" charset="0"/>
              </a:rPr>
              <a:t> </a:t>
            </a:r>
            <a:r>
              <a:rPr lang="en-US" altLang="zh-CN" dirty="0">
                <a:solidFill>
                  <a:srgbClr val="000000"/>
                </a:solidFill>
                <a:effectLst>
                  <a:glow rad="101600">
                    <a:schemeClr val="bg1">
                      <a:alpha val="64000"/>
                    </a:schemeClr>
                  </a:glow>
                </a:effectLst>
                <a:latin typeface="Arial" charset="0"/>
                <a:ea typeface="宋体" charset="0"/>
                <a:cs typeface="宋体" charset="0"/>
              </a:rPr>
              <a:t>Heb. 2:4</a:t>
            </a:r>
            <a:br>
              <a:rPr lang="en-US" altLang="zh-CN" dirty="0">
                <a:solidFill>
                  <a:srgbClr val="000000"/>
                </a:solidFill>
                <a:effectLst>
                  <a:glow rad="101600">
                    <a:schemeClr val="bg1">
                      <a:alpha val="64000"/>
                    </a:schemeClr>
                  </a:glow>
                </a:effectLst>
                <a:latin typeface="Arial" charset="0"/>
                <a:ea typeface="宋体" charset="0"/>
                <a:cs typeface="宋体" charset="0"/>
              </a:rPr>
            </a:br>
            <a:r>
              <a:rPr lang="en-US" altLang="zh-CN" dirty="0">
                <a:effectLst>
                  <a:glow rad="101600">
                    <a:schemeClr val="bg1">
                      <a:alpha val="64000"/>
                    </a:schemeClr>
                  </a:glow>
                </a:effectLst>
                <a:latin typeface="Arial" charset="0"/>
                <a:ea typeface="宋体" charset="0"/>
                <a:cs typeface="宋体" charset="0"/>
              </a:rPr>
              <a:t>an event (</a:t>
            </a:r>
            <a:r>
              <a:rPr lang="en-US" altLang="zh-CN" dirty="0">
                <a:solidFill>
                  <a:srgbClr val="800000"/>
                </a:solidFill>
                <a:effectLst>
                  <a:glow rad="101600">
                    <a:schemeClr val="bg1">
                      <a:alpha val="64000"/>
                    </a:schemeClr>
                  </a:glow>
                </a:effectLst>
                <a:latin typeface="Arial" charset="0"/>
                <a:ea typeface="宋体" charset="0"/>
                <a:cs typeface="宋体" charset="0"/>
              </a:rPr>
              <a:t>wonder</a:t>
            </a:r>
            <a:r>
              <a:rPr lang="en-US" altLang="zh-CN" dirty="0">
                <a:effectLst>
                  <a:glow rad="101600">
                    <a:schemeClr val="bg1">
                      <a:alpha val="64000"/>
                    </a:schemeClr>
                  </a:glow>
                </a:effectLst>
                <a:latin typeface="Arial" charset="0"/>
                <a:ea typeface="宋体" charset="0"/>
                <a:cs typeface="宋体" charset="0"/>
              </a:rPr>
              <a:t>) that causes people to be amazed</a:t>
            </a:r>
            <a:r>
              <a:rPr lang="en-US" altLang="zh-CN" dirty="0">
                <a:solidFill>
                  <a:srgbClr val="800000"/>
                </a:solidFill>
                <a:effectLst>
                  <a:glow rad="101600">
                    <a:schemeClr val="bg1">
                      <a:alpha val="64000"/>
                    </a:schemeClr>
                  </a:glow>
                </a:effectLst>
                <a:latin typeface="Arial" charset="0"/>
                <a:ea typeface="宋体" charset="0"/>
                <a:cs typeface="宋体" charset="0"/>
              </a:rPr>
              <a:t> </a:t>
            </a:r>
            <a:r>
              <a:rPr lang="en-US" altLang="zh-CN" dirty="0">
                <a:effectLst>
                  <a:glow rad="101600">
                    <a:schemeClr val="bg1">
                      <a:alpha val="64000"/>
                    </a:schemeClr>
                  </a:glow>
                </a:effectLst>
                <a:latin typeface="Arial" charset="0"/>
                <a:ea typeface="宋体" charset="0"/>
                <a:cs typeface="宋体" charset="0"/>
              </a:rPr>
              <a:t>or astonished.  </a:t>
            </a:r>
          </a:p>
          <a:p>
            <a:pPr marL="609600" indent="-609600" eaLnBrk="1" hangingPunct="1">
              <a:buFontTx/>
              <a:buNone/>
              <a:defRPr/>
            </a:pPr>
            <a:endParaRPr lang="en-US" dirty="0">
              <a:effectLst>
                <a:glow rad="101600">
                  <a:schemeClr val="bg1">
                    <a:alpha val="64000"/>
                  </a:schemeClr>
                </a:glow>
              </a:effectLst>
              <a:latin typeface="Arial" charset="0"/>
              <a:ea typeface="宋体" charset="0"/>
              <a:cs typeface="宋体" charset="0"/>
            </a:endParaRPr>
          </a:p>
          <a:p>
            <a:pPr marL="609600" indent="-609600" eaLnBrk="1" hangingPunct="1">
              <a:buFontTx/>
              <a:buNone/>
              <a:defRPr/>
            </a:pPr>
            <a:r>
              <a:rPr lang="en-US" sz="3200" dirty="0" err="1">
                <a:solidFill>
                  <a:schemeClr val="accent2"/>
                </a:solidFill>
                <a:effectLst>
                  <a:glow rad="101600">
                    <a:schemeClr val="bg1">
                      <a:alpha val="64000"/>
                    </a:schemeClr>
                  </a:glow>
                </a:effectLst>
                <a:latin typeface="Bwgrki" charset="0"/>
                <a:ea typeface="宋体" charset="0"/>
                <a:cs typeface="宋体" charset="0"/>
              </a:rPr>
              <a:t>shmei</a:t>
            </a:r>
            <a:r>
              <a:rPr lang="en-US" sz="3200" dirty="0">
                <a:solidFill>
                  <a:schemeClr val="accent2"/>
                </a:solidFill>
                <a:effectLst>
                  <a:glow rad="101600">
                    <a:schemeClr val="bg1">
                      <a:alpha val="64000"/>
                    </a:schemeClr>
                  </a:glow>
                </a:effectLst>
                <a:latin typeface="Bwgrki" charset="0"/>
                <a:ea typeface="宋体" charset="0"/>
                <a:cs typeface="宋体" charset="0"/>
              </a:rPr>
              <a:t>/on </a:t>
            </a:r>
            <a:r>
              <a:rPr lang="en-US" dirty="0">
                <a:solidFill>
                  <a:schemeClr val="accent2"/>
                </a:solidFill>
                <a:effectLst>
                  <a:glow rad="101600">
                    <a:schemeClr val="bg1">
                      <a:alpha val="64000"/>
                    </a:schemeClr>
                  </a:glow>
                </a:effectLst>
                <a:latin typeface="Arial" charset="0"/>
                <a:ea typeface="宋体" charset="0"/>
                <a:cs typeface="宋体" charset="0"/>
              </a:rPr>
              <a:t>(</a:t>
            </a:r>
            <a:r>
              <a:rPr lang="en-US" i="1" dirty="0" err="1">
                <a:solidFill>
                  <a:schemeClr val="accent2"/>
                </a:solidFill>
                <a:effectLst>
                  <a:glow rad="101600">
                    <a:schemeClr val="bg1">
                      <a:alpha val="64000"/>
                    </a:schemeClr>
                  </a:glow>
                </a:effectLst>
                <a:latin typeface="Arial" charset="0"/>
                <a:ea typeface="宋体" charset="0"/>
                <a:cs typeface="宋体" charset="0"/>
              </a:rPr>
              <a:t>semeion</a:t>
            </a:r>
            <a:r>
              <a:rPr lang="en-US" dirty="0">
                <a:solidFill>
                  <a:schemeClr val="accent2"/>
                </a:solidFill>
                <a:effectLst>
                  <a:glow rad="101600">
                    <a:schemeClr val="bg1">
                      <a:alpha val="64000"/>
                    </a:schemeClr>
                  </a:glow>
                </a:effectLst>
                <a:latin typeface="Arial" charset="0"/>
                <a:ea typeface="宋体" charset="0"/>
                <a:cs typeface="宋体" charset="0"/>
              </a:rPr>
              <a:t>)</a:t>
            </a:r>
            <a:r>
              <a:rPr lang="en-US" dirty="0">
                <a:effectLst>
                  <a:glow rad="101600">
                    <a:schemeClr val="bg1">
                      <a:alpha val="64000"/>
                    </a:schemeClr>
                  </a:glow>
                </a:effectLst>
                <a:latin typeface="Arial" charset="0"/>
                <a:ea typeface="宋体" charset="0"/>
                <a:cs typeface="宋体" charset="0"/>
              </a:rPr>
              <a:t> </a:t>
            </a:r>
            <a:r>
              <a:rPr lang="en-US" dirty="0">
                <a:solidFill>
                  <a:srgbClr val="000000"/>
                </a:solidFill>
                <a:effectLst>
                  <a:glow rad="101600">
                    <a:schemeClr val="bg1">
                      <a:alpha val="64000"/>
                    </a:schemeClr>
                  </a:glow>
                </a:effectLst>
                <a:latin typeface="Arial" charset="0"/>
                <a:ea typeface="宋体" charset="0"/>
                <a:cs typeface="宋体" charset="0"/>
              </a:rPr>
              <a:t>Acts 4:16</a:t>
            </a:r>
            <a:br>
              <a:rPr lang="en-US" dirty="0">
                <a:solidFill>
                  <a:srgbClr val="000000"/>
                </a:solidFill>
                <a:effectLst>
                  <a:glow rad="101600">
                    <a:schemeClr val="bg1">
                      <a:alpha val="64000"/>
                    </a:schemeClr>
                  </a:glow>
                </a:effectLst>
                <a:latin typeface="Arial" charset="0"/>
                <a:ea typeface="宋体" charset="0"/>
                <a:cs typeface="宋体" charset="0"/>
              </a:rPr>
            </a:br>
            <a:r>
              <a:rPr lang="en-US" dirty="0">
                <a:effectLst>
                  <a:glow rad="101600">
                    <a:schemeClr val="bg1">
                      <a:alpha val="64000"/>
                    </a:schemeClr>
                  </a:glow>
                </a:effectLst>
                <a:latin typeface="Arial" charset="0"/>
                <a:ea typeface="宋体" charset="0"/>
                <a:cs typeface="宋体" charset="0"/>
              </a:rPr>
              <a:t>a </a:t>
            </a:r>
            <a:r>
              <a:rPr lang="en-US" dirty="0">
                <a:solidFill>
                  <a:srgbClr val="000090"/>
                </a:solidFill>
                <a:effectLst>
                  <a:glow rad="101600">
                    <a:schemeClr val="bg1">
                      <a:alpha val="64000"/>
                    </a:schemeClr>
                  </a:glow>
                </a:effectLst>
                <a:latin typeface="Arial" charset="0"/>
                <a:ea typeface="宋体" charset="0"/>
                <a:cs typeface="宋体" charset="0"/>
              </a:rPr>
              <a:t>sign</a:t>
            </a:r>
            <a:r>
              <a:rPr lang="en-US" dirty="0">
                <a:effectLst>
                  <a:glow rad="101600">
                    <a:schemeClr val="bg1">
                      <a:alpha val="64000"/>
                    </a:schemeClr>
                  </a:glow>
                </a:effectLst>
                <a:latin typeface="Arial" charset="0"/>
                <a:ea typeface="宋体" charset="0"/>
                <a:cs typeface="宋体" charset="0"/>
              </a:rPr>
              <a:t>; something that points to or indicates something else, especially God</a:t>
            </a:r>
            <a:r>
              <a:rPr lang="fr-FR" dirty="0">
                <a:effectLst>
                  <a:glow rad="101600">
                    <a:schemeClr val="bg1">
                      <a:alpha val="64000"/>
                    </a:schemeClr>
                  </a:glow>
                </a:effectLst>
                <a:latin typeface="Arial" charset="0"/>
                <a:ea typeface="宋体" charset="0"/>
                <a:cs typeface="宋体" charset="0"/>
              </a:rPr>
              <a:t>'</a:t>
            </a:r>
            <a:r>
              <a:rPr lang="en-US" dirty="0">
                <a:effectLst>
                  <a:glow rad="101600">
                    <a:schemeClr val="bg1">
                      <a:alpha val="64000"/>
                    </a:schemeClr>
                  </a:glow>
                </a:effectLst>
                <a:latin typeface="Arial" charset="0"/>
                <a:ea typeface="宋体" charset="0"/>
                <a:cs typeface="宋体" charset="0"/>
              </a:rPr>
              <a:t>s activity and power.</a:t>
            </a:r>
          </a:p>
        </p:txBody>
      </p:sp>
      <p:sp>
        <p:nvSpPr>
          <p:cNvPr id="360451" name="Text Box 4"/>
          <p:cNvSpPr txBox="1">
            <a:spLocks noChangeArrowheads="1"/>
          </p:cNvSpPr>
          <p:nvPr/>
        </p:nvSpPr>
        <p:spPr bwMode="auto">
          <a:xfrm>
            <a:off x="8543925" y="45085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p:cTn id="7" dur="500" fill="hold"/>
                                        <p:tgtEl>
                                          <p:spTgt spid="50179">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50179">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50179">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50179">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5017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50179">
                                            <p:txEl>
                                              <p:pRg st="1" end="1"/>
                                            </p:txEl>
                                          </p:spTgt>
                                        </p:tgtEl>
                                        <p:attrNameLst>
                                          <p:attrName>style.visibility</p:attrName>
                                        </p:attrNameLst>
                                      </p:cBhvr>
                                      <p:to>
                                        <p:strVal val="visible"/>
                                      </p:to>
                                    </p:set>
                                    <p:anim calcmode="lin" valueType="num">
                                      <p:cBhvr>
                                        <p:cTn id="16" dur="500" fill="hold"/>
                                        <p:tgtEl>
                                          <p:spTgt spid="50179">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50179">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50179">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50179">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5017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50179">
                                            <p:txEl>
                                              <p:pRg st="3" end="3"/>
                                            </p:txEl>
                                          </p:spTgt>
                                        </p:tgtEl>
                                        <p:attrNameLst>
                                          <p:attrName>style.visibility</p:attrName>
                                        </p:attrNameLst>
                                      </p:cBhvr>
                                      <p:to>
                                        <p:strVal val="visible"/>
                                      </p:to>
                                    </p:set>
                                    <p:anim calcmode="lin" valueType="num">
                                      <p:cBhvr>
                                        <p:cTn id="25" dur="500" fill="hold"/>
                                        <p:tgtEl>
                                          <p:spTgt spid="50179">
                                            <p:txEl>
                                              <p:pRg st="3" end="3"/>
                                            </p:txEl>
                                          </p:spTgt>
                                        </p:tgtEl>
                                        <p:attrNameLst>
                                          <p:attrName>ppt_w</p:attrName>
                                        </p:attrNameLst>
                                      </p:cBhvr>
                                      <p:tavLst>
                                        <p:tav tm="0">
                                          <p:val>
                                            <p:strVal val="#ppt_w*0.05"/>
                                          </p:val>
                                        </p:tav>
                                        <p:tav tm="100000">
                                          <p:val>
                                            <p:strVal val="#ppt_w"/>
                                          </p:val>
                                        </p:tav>
                                      </p:tavLst>
                                    </p:anim>
                                    <p:anim calcmode="lin" valueType="num">
                                      <p:cBhvr>
                                        <p:cTn id="26" dur="500" fill="hold"/>
                                        <p:tgtEl>
                                          <p:spTgt spid="50179">
                                            <p:txEl>
                                              <p:pRg st="3" end="3"/>
                                            </p:txEl>
                                          </p:spTgt>
                                        </p:tgtEl>
                                        <p:attrNameLst>
                                          <p:attrName>ppt_h</p:attrName>
                                        </p:attrNameLst>
                                      </p:cBhvr>
                                      <p:tavLst>
                                        <p:tav tm="0">
                                          <p:val>
                                            <p:strVal val="#ppt_h"/>
                                          </p:val>
                                        </p:tav>
                                        <p:tav tm="100000">
                                          <p:val>
                                            <p:strVal val="#ppt_h"/>
                                          </p:val>
                                        </p:tav>
                                      </p:tavLst>
                                    </p:anim>
                                    <p:anim calcmode="lin" valueType="num">
                                      <p:cBhvr>
                                        <p:cTn id="27" dur="500" fill="hold"/>
                                        <p:tgtEl>
                                          <p:spTgt spid="50179">
                                            <p:txEl>
                                              <p:pRg st="3" end="3"/>
                                            </p:txEl>
                                          </p:spTgt>
                                        </p:tgtEl>
                                        <p:attrNameLst>
                                          <p:attrName>ppt_x</p:attrName>
                                        </p:attrNameLst>
                                      </p:cBhvr>
                                      <p:tavLst>
                                        <p:tav tm="0">
                                          <p:val>
                                            <p:strVal val="#ppt_x-.2"/>
                                          </p:val>
                                        </p:tav>
                                        <p:tav tm="100000">
                                          <p:val>
                                            <p:strVal val="#ppt_x"/>
                                          </p:val>
                                        </p:tav>
                                      </p:tavLst>
                                    </p:anim>
                                    <p:anim calcmode="lin" valueType="num">
                                      <p:cBhvr>
                                        <p:cTn id="28" dur="500" fill="hold"/>
                                        <p:tgtEl>
                                          <p:spTgt spid="50179">
                                            <p:txEl>
                                              <p:pRg st="3" end="3"/>
                                            </p:txEl>
                                          </p:spTgt>
                                        </p:tgtEl>
                                        <p:attrNameLst>
                                          <p:attrName>ppt_y</p:attrName>
                                        </p:attrNameLst>
                                      </p:cBhvr>
                                      <p:tavLst>
                                        <p:tav tm="0">
                                          <p:val>
                                            <p:strVal val="#ppt_y"/>
                                          </p:val>
                                        </p:tav>
                                        <p:tav tm="100000">
                                          <p:val>
                                            <p:strVal val="#ppt_y"/>
                                          </p:val>
                                        </p:tav>
                                      </p:tavLst>
                                    </p:anim>
                                    <p:animEffect transition="in" filter="fade">
                                      <p:cBhvr>
                                        <p:cTn id="29" dur="500"/>
                                        <p:tgtEl>
                                          <p:spTgt spid="501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10" descr="babel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0482" name="Rectangle 2"/>
          <p:cNvSpPr>
            <a:spLocks noGrp="1" noChangeArrowheads="1"/>
          </p:cNvSpPr>
          <p:nvPr>
            <p:ph type="ctrTitle"/>
          </p:nvPr>
        </p:nvSpPr>
        <p:spPr>
          <a:xfrm>
            <a:off x="2133600" y="533400"/>
            <a:ext cx="4572000" cy="3200400"/>
          </a:xfrm>
          <a:effectLst>
            <a:outerShdw blurRad="63500" dist="35921" dir="2700000" algn="ctr" rotWithShape="0">
              <a:srgbClr val="000000">
                <a:alpha val="74998"/>
              </a:srgbClr>
            </a:outerShdw>
          </a:effectLst>
        </p:spPr>
        <p:txBody>
          <a:bodyPr/>
          <a:lstStyle/>
          <a:p>
            <a:pPr eaLnBrk="1" hangingPunct="1">
              <a:defRPr/>
            </a:pPr>
            <a:r>
              <a:rPr lang="en-US" dirty="0">
                <a:solidFill>
                  <a:srgbClr val="FFFF00"/>
                </a:solidFill>
              </a:rPr>
              <a:t>Is tongues a heavenly language?</a:t>
            </a:r>
            <a:endParaRPr lang="en-US" dirty="0">
              <a:solidFill>
                <a:schemeClr val="bg1"/>
              </a:solidFill>
            </a:endParaRPr>
          </a:p>
        </p:txBody>
      </p:sp>
      <p:sp>
        <p:nvSpPr>
          <p:cNvPr id="660491" name="Rectangle 11"/>
          <p:cNvSpPr>
            <a:spLocks noChangeArrowheads="1"/>
          </p:cNvSpPr>
          <p:nvPr/>
        </p:nvSpPr>
        <p:spPr bwMode="auto">
          <a:xfrm>
            <a:off x="1905000" y="3475038"/>
            <a:ext cx="5105400" cy="29718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ctr">
              <a:spcBef>
                <a:spcPct val="20000"/>
              </a:spcBef>
              <a:defRPr/>
            </a:pPr>
            <a:r>
              <a:rPr lang="ja-JP" altLang="en-US" sz="3200" b="1" dirty="0">
                <a:solidFill>
                  <a:srgbClr val="FFFFFF"/>
                </a:solidFill>
              </a:rPr>
              <a:t>“</a:t>
            </a:r>
            <a:r>
              <a:rPr lang="en-US" sz="3200" b="1" dirty="0">
                <a:solidFill>
                  <a:srgbClr val="FFFFFF"/>
                </a:solidFill>
              </a:rPr>
              <a:t>If I speak with the tongues of men and of angels, but have not love, I am a noisy gong and a clanging cymbal</a:t>
            </a:r>
            <a:r>
              <a:rPr lang="ja-JP" altLang="en-US" sz="3200" b="1" dirty="0">
                <a:solidFill>
                  <a:srgbClr val="FFFFFF"/>
                </a:solidFill>
              </a:rPr>
              <a:t>”</a:t>
            </a:r>
            <a:r>
              <a:rPr lang="en-US" sz="3200" b="1" dirty="0">
                <a:solidFill>
                  <a:srgbClr val="FFFFFF"/>
                </a:solidFill>
              </a:rPr>
              <a:t> (1 Cor. 13:1)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9537"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457200" y="533400"/>
            <a:ext cx="8305800" cy="633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9538" name="Text Box 3"/>
          <p:cNvSpPr txBox="1">
            <a:spLocks noChangeArrowheads="1"/>
          </p:cNvSpPr>
          <p:nvPr/>
        </p:nvSpPr>
        <p:spPr bwMode="auto">
          <a:xfrm>
            <a:off x="8366125" y="4127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cs typeface="Arial" charset="0"/>
              </a:rPr>
              <a:t>132</a:t>
            </a:r>
          </a:p>
        </p:txBody>
      </p:sp>
      <p:sp>
        <p:nvSpPr>
          <p:cNvPr id="449539" name="Rectangle 4"/>
          <p:cNvSpPr>
            <a:spLocks noGrp="1" noChangeArrowheads="1"/>
          </p:cNvSpPr>
          <p:nvPr>
            <p:ph type="title" idx="4294967295"/>
          </p:nvPr>
        </p:nvSpPr>
        <p:spPr>
          <a:xfrm>
            <a:off x="468313" y="-1588"/>
            <a:ext cx="7920037" cy="522288"/>
          </a:xfrm>
          <a:solidFill>
            <a:schemeClr val="hlink"/>
          </a:solidFill>
        </p:spPr>
        <p:txBody>
          <a:bodyPr lIns="91440" tIns="45720" rIns="91440" bIns="45720">
            <a:spAutoFit/>
          </a:bodyPr>
          <a:lstStyle/>
          <a:p>
            <a:pPr eaLnBrk="1" hangingPunct="1"/>
            <a:r>
              <a:rPr lang="en-US" sz="2800" b="1">
                <a:solidFill>
                  <a:srgbClr val="FFFFFF"/>
                </a:solidFill>
                <a:latin typeface="Arial" charset="0"/>
                <a:ea typeface="ＭＳ Ｐゴシック" charset="0"/>
                <a:cs typeface="Arial" charset="0"/>
              </a:rPr>
              <a:t>The Jewish Diaspora at Pentecost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5" name="Picture 2" descr="TonguesPENTECO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03" name="Rectangle 3"/>
          <p:cNvSpPr>
            <a:spLocks noGrp="1" noChangeArrowheads="1"/>
          </p:cNvSpPr>
          <p:nvPr>
            <p:ph type="title"/>
          </p:nvPr>
        </p:nvSpPr>
        <p:spPr>
          <a:xfrm>
            <a:off x="76200" y="179388"/>
            <a:ext cx="8915400" cy="658812"/>
          </a:xfrm>
        </p:spPr>
        <p:txBody>
          <a:bodyPr/>
          <a:lstStyle/>
          <a:p>
            <a:pPr eaLnBrk="1" hangingPunct="1">
              <a:defRPr/>
            </a:pPr>
            <a:r>
              <a:rPr lang="en-US" sz="3600">
                <a:solidFill>
                  <a:schemeClr val="tx1"/>
                </a:solidFill>
                <a:latin typeface="Arial" charset="0"/>
                <a:ea typeface="ＭＳ Ｐゴシック" charset="0"/>
                <a:cs typeface="ＭＳ Ｐゴシック" charset="0"/>
              </a:rPr>
              <a:t>The Spirit Came at Pentecost (Acts 2)</a:t>
            </a:r>
            <a:endParaRPr lang="en-US" sz="3600">
              <a:solidFill>
                <a:schemeClr val="bg2"/>
              </a:solidFill>
              <a:latin typeface="Arial" charset="0"/>
              <a:ea typeface="ＭＳ Ｐゴシック" charset="0"/>
              <a:cs typeface="ＭＳ Ｐゴシック"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3633" name="Group 2"/>
          <p:cNvGrpSpPr>
            <a:grpSpLocks/>
          </p:cNvGrpSpPr>
          <p:nvPr/>
        </p:nvGrpSpPr>
        <p:grpSpPr bwMode="auto">
          <a:xfrm>
            <a:off x="0" y="-76200"/>
            <a:ext cx="9144000" cy="6934200"/>
            <a:chOff x="-476" y="0"/>
            <a:chExt cx="6236" cy="4441"/>
          </a:xfrm>
        </p:grpSpPr>
        <p:pic>
          <p:nvPicPr>
            <p:cNvPr id="453641" name="Picture 3" descr="Penteco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 y="22"/>
              <a:ext cx="6236" cy="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3642" name="Picture 4" descr="Pentecos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72" y="0"/>
              <a:ext cx="1436" cy="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36549" name="Rectangle 5"/>
          <p:cNvSpPr>
            <a:spLocks noGrp="1" noChangeArrowheads="1"/>
          </p:cNvSpPr>
          <p:nvPr>
            <p:ph type="title" idx="4294967295"/>
          </p:nvPr>
        </p:nvSpPr>
        <p:spPr>
          <a:xfrm>
            <a:off x="228600" y="152400"/>
            <a:ext cx="8839200" cy="990600"/>
          </a:xfrm>
        </p:spPr>
        <p:txBody>
          <a:bodyPr/>
          <a:lstStyle/>
          <a:p>
            <a:pPr eaLnBrk="1" hangingPunct="1">
              <a:defRPr/>
            </a:pPr>
            <a:r>
              <a:rPr lang="en-US" sz="4000" b="1">
                <a:solidFill>
                  <a:schemeClr val="tx1"/>
                </a:solidFill>
                <a:effectLst>
                  <a:outerShdw blurRad="38100" dist="38100" dir="2700000" algn="tl">
                    <a:srgbClr val="DDDDDD"/>
                  </a:outerShdw>
                </a:effectLst>
                <a:latin typeface="Arial"/>
                <a:cs typeface="Arial"/>
              </a:rPr>
              <a:t>Apostles praised God in languages they had never learned (Acts 2)</a:t>
            </a:r>
            <a:endParaRPr lang="en-US" sz="4000" b="1">
              <a:solidFill>
                <a:schemeClr val="bg2"/>
              </a:solidFill>
              <a:effectLst>
                <a:outerShdw blurRad="38100" dist="38100" dir="2700000" algn="tl">
                  <a:srgbClr val="DDDDDD"/>
                </a:outerShdw>
              </a:effectLst>
              <a:latin typeface="Arial"/>
              <a:cs typeface="Arial"/>
            </a:endParaRPr>
          </a:p>
        </p:txBody>
      </p:sp>
      <p:sp>
        <p:nvSpPr>
          <p:cNvPr id="6" name="TextBox 5"/>
          <p:cNvSpPr txBox="1">
            <a:spLocks noChangeArrowheads="1"/>
          </p:cNvSpPr>
          <p:nvPr/>
        </p:nvSpPr>
        <p:spPr bwMode="auto">
          <a:xfrm>
            <a:off x="2057400" y="2895600"/>
            <a:ext cx="2263775"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b="1">
                <a:solidFill>
                  <a:srgbClr val="000000"/>
                </a:solidFill>
                <a:ea typeface="Osaka" charset="0"/>
                <a:cs typeface="Osaka" charset="0"/>
              </a:rPr>
              <a:t>Latin</a:t>
            </a:r>
          </a:p>
        </p:txBody>
      </p:sp>
      <p:sp>
        <p:nvSpPr>
          <p:cNvPr id="7" name="TextBox 6"/>
          <p:cNvSpPr txBox="1">
            <a:spLocks noChangeArrowheads="1"/>
          </p:cNvSpPr>
          <p:nvPr/>
        </p:nvSpPr>
        <p:spPr bwMode="auto">
          <a:xfrm>
            <a:off x="290513" y="1600200"/>
            <a:ext cx="27686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b="1">
                <a:solidFill>
                  <a:srgbClr val="000000"/>
                </a:solidFill>
                <a:ea typeface="Osaka" charset="0"/>
                <a:cs typeface="Osaka" charset="0"/>
              </a:rPr>
              <a:t>Egyptian</a:t>
            </a:r>
          </a:p>
        </p:txBody>
      </p:sp>
      <p:sp>
        <p:nvSpPr>
          <p:cNvPr id="8" name="TextBox 7"/>
          <p:cNvSpPr txBox="1">
            <a:spLocks noChangeArrowheads="1"/>
          </p:cNvSpPr>
          <p:nvPr/>
        </p:nvSpPr>
        <p:spPr bwMode="auto">
          <a:xfrm>
            <a:off x="3375025" y="1973263"/>
            <a:ext cx="2263775"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b="1">
                <a:solidFill>
                  <a:srgbClr val="000000"/>
                </a:solidFill>
                <a:ea typeface="Osaka" charset="0"/>
                <a:cs typeface="Osaka" charset="0"/>
              </a:rPr>
              <a:t>Arabic</a:t>
            </a:r>
          </a:p>
        </p:txBody>
      </p:sp>
      <p:sp>
        <p:nvSpPr>
          <p:cNvPr id="9" name="TextBox 8"/>
          <p:cNvSpPr txBox="1">
            <a:spLocks noChangeArrowheads="1"/>
          </p:cNvSpPr>
          <p:nvPr/>
        </p:nvSpPr>
        <p:spPr bwMode="auto">
          <a:xfrm>
            <a:off x="5203825" y="2582863"/>
            <a:ext cx="2263775"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b="1">
                <a:solidFill>
                  <a:srgbClr val="000000"/>
                </a:solidFill>
                <a:ea typeface="Osaka" charset="0"/>
                <a:cs typeface="Osaka" charset="0"/>
              </a:rPr>
              <a:t>Median</a:t>
            </a:r>
          </a:p>
        </p:txBody>
      </p:sp>
      <p:sp>
        <p:nvSpPr>
          <p:cNvPr id="14" name="TextBox 13"/>
          <p:cNvSpPr txBox="1">
            <a:spLocks noChangeArrowheads="1"/>
          </p:cNvSpPr>
          <p:nvPr/>
        </p:nvSpPr>
        <p:spPr bwMode="auto">
          <a:xfrm>
            <a:off x="6880225" y="1668463"/>
            <a:ext cx="2263775"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b="1">
                <a:solidFill>
                  <a:srgbClr val="000000"/>
                </a:solidFill>
                <a:ea typeface="Osaka" charset="0"/>
                <a:cs typeface="Osaka" charset="0"/>
              </a:rPr>
              <a:t>Persian</a:t>
            </a:r>
          </a:p>
        </p:txBody>
      </p:sp>
      <p:sp>
        <p:nvSpPr>
          <p:cNvPr id="15" name="TextBox 14"/>
          <p:cNvSpPr txBox="1">
            <a:spLocks noChangeArrowheads="1"/>
          </p:cNvSpPr>
          <p:nvPr/>
        </p:nvSpPr>
        <p:spPr bwMode="auto">
          <a:xfrm>
            <a:off x="7086600" y="3352800"/>
            <a:ext cx="1447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b="1">
                <a:solidFill>
                  <a:srgbClr val="000000"/>
                </a:solidFill>
                <a:ea typeface="Osaka" charset="0"/>
                <a:cs typeface="Osaka" charset="0"/>
              </a:rPr>
              <a:t>Etc.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36549"/>
                                        </p:tgtEl>
                                        <p:attrNameLst>
                                          <p:attrName>style.visibility</p:attrName>
                                        </p:attrNameLst>
                                      </p:cBhvr>
                                      <p:to>
                                        <p:strVal val="visible"/>
                                      </p:to>
                                    </p:set>
                                    <p:anim calcmode="lin" valueType="num">
                                      <p:cBhvr>
                                        <p:cTn id="7" dur="1000" fill="hold"/>
                                        <p:tgtEl>
                                          <p:spTgt spid="236549"/>
                                        </p:tgtEl>
                                        <p:attrNameLst>
                                          <p:attrName>ppt_w</p:attrName>
                                        </p:attrNameLst>
                                      </p:cBhvr>
                                      <p:tavLst>
                                        <p:tav tm="0">
                                          <p:val>
                                            <p:fltVal val="0"/>
                                          </p:val>
                                        </p:tav>
                                        <p:tav tm="100000">
                                          <p:val>
                                            <p:strVal val="#ppt_w"/>
                                          </p:val>
                                        </p:tav>
                                      </p:tavLst>
                                    </p:anim>
                                    <p:anim calcmode="lin" valueType="num">
                                      <p:cBhvr>
                                        <p:cTn id="8" dur="1000" fill="hold"/>
                                        <p:tgtEl>
                                          <p:spTgt spid="236549"/>
                                        </p:tgtEl>
                                        <p:attrNameLst>
                                          <p:attrName>ppt_h</p:attrName>
                                        </p:attrNameLst>
                                      </p:cBhvr>
                                      <p:tavLst>
                                        <p:tav tm="0">
                                          <p:val>
                                            <p:fltVal val="0"/>
                                          </p:val>
                                        </p:tav>
                                        <p:tav tm="100000">
                                          <p:val>
                                            <p:strVal val="#ppt_h"/>
                                          </p:val>
                                        </p:tav>
                                      </p:tavLst>
                                    </p:anim>
                                    <p:anim calcmode="lin" valueType="num">
                                      <p:cBhvr>
                                        <p:cTn id="9" dur="1000" fill="hold"/>
                                        <p:tgtEl>
                                          <p:spTgt spid="23654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654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down)">
                                      <p:cBhvr>
                                        <p:cTn id="14" dur="500"/>
                                        <p:tgtEl>
                                          <p:spTgt spid="6">
                                            <p:txEl>
                                              <p:pRg st="0" end="0"/>
                                            </p:txEl>
                                          </p:spTgt>
                                        </p:tgtEl>
                                      </p:cBhvr>
                                    </p:animEffect>
                                  </p:childTnLst>
                                </p:cTn>
                              </p:par>
                            </p:childTnLst>
                          </p:cTn>
                        </p:par>
                        <p:par>
                          <p:cTn id="15" fill="hold" nodeType="afterGroup">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down)">
                                      <p:cBhvr>
                                        <p:cTn id="18" dur="500"/>
                                        <p:tgtEl>
                                          <p:spTgt spid="7">
                                            <p:txEl>
                                              <p:pRg st="0" end="0"/>
                                            </p:txEl>
                                          </p:spTgt>
                                        </p:tgtEl>
                                      </p:cBhvr>
                                    </p:animEffect>
                                  </p:childTnLst>
                                </p:cTn>
                              </p:par>
                            </p:childTnLst>
                          </p:cTn>
                        </p:par>
                        <p:par>
                          <p:cTn id="19" fill="hold" nodeType="afterGroup">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par>
                          <p:cTn id="23" fill="hold" nodeType="afterGroup">
                            <p:stCondLst>
                              <p:cond delay="2500"/>
                            </p:stCondLst>
                            <p:childTnLst>
                              <p:par>
                                <p:cTn id="24" presetID="22" presetClass="entr" presetSubtype="4" fill="hold" grpId="0" nodeType="after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wipe(down)">
                                      <p:cBhvr>
                                        <p:cTn id="26" dur="500"/>
                                        <p:tgtEl>
                                          <p:spTgt spid="9">
                                            <p:txEl>
                                              <p:pRg st="0" end="0"/>
                                            </p:txEl>
                                          </p:spTgt>
                                        </p:tgtEl>
                                      </p:cBhvr>
                                    </p:animEffect>
                                  </p:childTnLst>
                                </p:cTn>
                              </p:par>
                            </p:childTnLst>
                          </p:cTn>
                        </p:par>
                        <p:par>
                          <p:cTn id="27" fill="hold" nodeType="afterGroup">
                            <p:stCondLst>
                              <p:cond delay="3000"/>
                            </p:stCondLst>
                            <p:childTnLst>
                              <p:par>
                                <p:cTn id="28" presetID="22" presetClass="entr" presetSubtype="4" fill="hold" grpId="0" nodeType="after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wipe(down)">
                                      <p:cBhvr>
                                        <p:cTn id="30" dur="500"/>
                                        <p:tgtEl>
                                          <p:spTgt spid="14">
                                            <p:txEl>
                                              <p:pRg st="0" end="0"/>
                                            </p:txEl>
                                          </p:spTgt>
                                        </p:tgtEl>
                                      </p:cBhvr>
                                    </p:animEffect>
                                  </p:childTnLst>
                                </p:cTn>
                              </p:par>
                            </p:childTnLst>
                          </p:cTn>
                        </p:par>
                        <p:par>
                          <p:cTn id="31" fill="hold" nodeType="afterGroup">
                            <p:stCondLst>
                              <p:cond delay="3500"/>
                            </p:stCondLst>
                            <p:childTnLst>
                              <p:par>
                                <p:cTn id="32" presetID="22" presetClass="entr" presetSubtype="4" fill="hold" grpId="0" nodeType="after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wipe(down)">
                                      <p:cBhvr>
                                        <p:cTn id="3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9" grpId="0"/>
      <p:bldP spid="6" grpId="0" build="allAtOnce"/>
      <p:bldP spid="7" grpId="0" build="allAtOnce"/>
      <p:bldP spid="8" grpId="0" build="allAtOnce"/>
      <p:bldP spid="9" grpId="0" build="allAtOnce"/>
      <p:bldP spid="14" grpId="0" build="allAtOnce"/>
      <p:bldP spid="15" grpId="0" build="allAtOnce"/>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753600" cy="7315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98658" name="Rectangle 2"/>
          <p:cNvSpPr>
            <a:spLocks noChangeArrowheads="1"/>
          </p:cNvSpPr>
          <p:nvPr/>
        </p:nvSpPr>
        <p:spPr bwMode="auto">
          <a:xfrm>
            <a:off x="0" y="116632"/>
            <a:ext cx="4355976" cy="1754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defRPr/>
            </a:pPr>
            <a:r>
              <a:rPr lang="en-US" sz="3600" b="1" dirty="0">
                <a:solidFill>
                  <a:srgbClr val="E8C567"/>
                </a:solidFill>
                <a:effectLst>
                  <a:glow rad="266700">
                    <a:srgbClr val="000000">
                      <a:alpha val="75000"/>
                    </a:srgbClr>
                  </a:glow>
                </a:effectLst>
                <a:latin typeface="Arial"/>
                <a:cs typeface="Arial"/>
              </a:rPr>
              <a:t>Pentecost (Acts 2) was a Corporate Indwelling</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62" descr="Acts 2 mediterranean map.jpg"/>
          <p:cNvPicPr>
            <a:picLocks noChangeAspect="1"/>
          </p:cNvPicPr>
          <p:nvPr/>
        </p:nvPicPr>
        <p:blipFill>
          <a:blip r:embed="rId3" cstate="screen">
            <a:extLst>
              <a:ext uri="{28A0092B-C50C-407E-A947-70E740481C1C}">
                <a14:useLocalDpi xmlns:a14="http://schemas.microsoft.com/office/drawing/2010/main"/>
              </a:ext>
            </a:extLst>
          </a:blip>
          <a:srcRect b="-1508"/>
          <a:stretch>
            <a:fillRect/>
          </a:stretch>
        </p:blipFill>
        <p:spPr bwMode="auto">
          <a:xfrm>
            <a:off x="0" y="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78" name="Rectangle 4"/>
          <p:cNvSpPr>
            <a:spLocks noGrp="1" noChangeArrowheads="1"/>
          </p:cNvSpPr>
          <p:nvPr>
            <p:ph type="title" idx="4294967295"/>
          </p:nvPr>
        </p:nvSpPr>
        <p:spPr>
          <a:xfrm>
            <a:off x="0" y="0"/>
            <a:ext cx="9144000" cy="533400"/>
          </a:xfrm>
          <a:solidFill>
            <a:srgbClr val="000099"/>
          </a:solidFill>
        </p:spPr>
        <p:txBody>
          <a:bodyPr/>
          <a:lstStyle/>
          <a:p>
            <a:pPr algn="ctr">
              <a:defRPr/>
            </a:pPr>
            <a:r>
              <a:rPr lang="en-US" sz="3200" b="1" dirty="0">
                <a:solidFill>
                  <a:schemeClr val="bg1"/>
                </a:solidFill>
                <a:effectLst>
                  <a:outerShdw blurRad="38100" dist="38100" dir="2700000" algn="tl">
                    <a:srgbClr val="000000"/>
                  </a:outerShdw>
                </a:effectLst>
                <a:latin typeface="Arial" charset="0"/>
                <a:ea typeface="ＭＳ Ｐゴシック" charset="0"/>
                <a:cs typeface="Arial" charset="0"/>
              </a:rPr>
              <a:t>Jews at Pentecost––Acts 2:9-11</a:t>
            </a:r>
            <a:endParaRPr lang="en-US" sz="2400" b="1" dirty="0">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456707" name="Text Box 3"/>
          <p:cNvSpPr txBox="1">
            <a:spLocks noChangeArrowheads="1"/>
          </p:cNvSpPr>
          <p:nvPr/>
        </p:nvSpPr>
        <p:spPr bwMode="auto">
          <a:xfrm>
            <a:off x="8366125" y="4127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132</a:t>
            </a:r>
          </a:p>
        </p:txBody>
      </p:sp>
      <p:sp>
        <p:nvSpPr>
          <p:cNvPr id="5" name="TextBox 4"/>
          <p:cNvSpPr txBox="1"/>
          <p:nvPr/>
        </p:nvSpPr>
        <p:spPr>
          <a:xfrm>
            <a:off x="123825" y="533400"/>
            <a:ext cx="1425575" cy="40005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000" b="1">
                <a:solidFill>
                  <a:srgbClr val="FFFFFF"/>
                </a:solidFill>
                <a:effectLst>
                  <a:glow rad="203200">
                    <a:srgbClr val="1C1C1C">
                      <a:alpha val="87000"/>
                    </a:srgbClr>
                  </a:glow>
                </a:effectLst>
                <a:latin typeface="Arial" charset="0"/>
                <a:cs typeface="Arial" charset="0"/>
              </a:rPr>
              <a:t>Rome (13)</a:t>
            </a:r>
          </a:p>
        </p:txBody>
      </p:sp>
      <p:sp>
        <p:nvSpPr>
          <p:cNvPr id="6" name="TextBox 5"/>
          <p:cNvSpPr txBox="1"/>
          <p:nvPr/>
        </p:nvSpPr>
        <p:spPr>
          <a:xfrm>
            <a:off x="2286000" y="4343400"/>
            <a:ext cx="1843088" cy="40005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000" b="1">
                <a:solidFill>
                  <a:srgbClr val="FFFFFF"/>
                </a:solidFill>
                <a:effectLst>
                  <a:glow rad="203200">
                    <a:srgbClr val="1C1C1C">
                      <a:alpha val="87000"/>
                    </a:srgbClr>
                  </a:glow>
                </a:effectLst>
                <a:latin typeface="Arial" charset="0"/>
                <a:cs typeface="Arial" charset="0"/>
              </a:rPr>
              <a:t>CYRENE (12)</a:t>
            </a:r>
          </a:p>
        </p:txBody>
      </p:sp>
      <p:sp>
        <p:nvSpPr>
          <p:cNvPr id="7" name="TextBox 6"/>
          <p:cNvSpPr txBox="1"/>
          <p:nvPr/>
        </p:nvSpPr>
        <p:spPr>
          <a:xfrm>
            <a:off x="4572000" y="1276350"/>
            <a:ext cx="1173163" cy="40005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000" b="1">
                <a:solidFill>
                  <a:srgbClr val="FFFFFF"/>
                </a:solidFill>
                <a:effectLst>
                  <a:glow rad="203200">
                    <a:srgbClr val="1C1C1C">
                      <a:alpha val="87000"/>
                    </a:srgbClr>
                  </a:glow>
                </a:effectLst>
                <a:latin typeface="Arial" charset="0"/>
                <a:cs typeface="Arial" charset="0"/>
              </a:rPr>
              <a:t>ASIA (8)</a:t>
            </a:r>
          </a:p>
        </p:txBody>
      </p:sp>
      <p:sp>
        <p:nvSpPr>
          <p:cNvPr id="8" name="TextBox 7"/>
          <p:cNvSpPr txBox="1"/>
          <p:nvPr/>
        </p:nvSpPr>
        <p:spPr>
          <a:xfrm>
            <a:off x="5334000" y="1733550"/>
            <a:ext cx="1719263" cy="40005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000" b="1">
                <a:solidFill>
                  <a:srgbClr val="FFFFFF"/>
                </a:solidFill>
                <a:effectLst>
                  <a:glow rad="203200">
                    <a:srgbClr val="1C1C1C">
                      <a:alpha val="87000"/>
                    </a:srgbClr>
                  </a:glow>
                </a:effectLst>
                <a:latin typeface="Arial" charset="0"/>
                <a:cs typeface="Arial" charset="0"/>
              </a:rPr>
              <a:t>PHRYGIA (9)</a:t>
            </a:r>
          </a:p>
        </p:txBody>
      </p:sp>
      <p:sp>
        <p:nvSpPr>
          <p:cNvPr id="9" name="TextBox 8"/>
          <p:cNvSpPr txBox="1"/>
          <p:nvPr/>
        </p:nvSpPr>
        <p:spPr>
          <a:xfrm>
            <a:off x="5257800" y="2209800"/>
            <a:ext cx="2093913" cy="40005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000" b="1">
                <a:solidFill>
                  <a:srgbClr val="FFFFFF"/>
                </a:solidFill>
                <a:effectLst>
                  <a:glow rad="203200">
                    <a:srgbClr val="1C1C1C">
                      <a:alpha val="87000"/>
                    </a:srgbClr>
                  </a:glow>
                </a:effectLst>
                <a:latin typeface="Arial" charset="0"/>
                <a:cs typeface="Arial" charset="0"/>
              </a:rPr>
              <a:t>PAMPHILIA (10)</a:t>
            </a:r>
          </a:p>
        </p:txBody>
      </p:sp>
      <p:sp>
        <p:nvSpPr>
          <p:cNvPr id="10" name="TextBox 9"/>
          <p:cNvSpPr txBox="1"/>
          <p:nvPr/>
        </p:nvSpPr>
        <p:spPr>
          <a:xfrm>
            <a:off x="6705600" y="1066800"/>
            <a:ext cx="2265363" cy="40005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000" b="1">
                <a:solidFill>
                  <a:srgbClr val="FFFFFF"/>
                </a:solidFill>
                <a:effectLst>
                  <a:glow rad="203200">
                    <a:srgbClr val="1C1C1C">
                      <a:alpha val="87000"/>
                    </a:srgbClr>
                  </a:glow>
                </a:effectLst>
                <a:latin typeface="Arial" charset="0"/>
                <a:cs typeface="Arial" charset="0"/>
              </a:rPr>
              <a:t>CAPPADOCIA (6)</a:t>
            </a:r>
          </a:p>
        </p:txBody>
      </p:sp>
      <p:sp>
        <p:nvSpPr>
          <p:cNvPr id="11" name="TextBox 10"/>
          <p:cNvSpPr txBox="1"/>
          <p:nvPr/>
        </p:nvSpPr>
        <p:spPr>
          <a:xfrm>
            <a:off x="6248400" y="533400"/>
            <a:ext cx="1638300" cy="40005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000" b="1">
                <a:solidFill>
                  <a:srgbClr val="FFFFFF"/>
                </a:solidFill>
                <a:effectLst>
                  <a:glow rad="203200">
                    <a:srgbClr val="1C1C1C">
                      <a:alpha val="87000"/>
                    </a:srgbClr>
                  </a:glow>
                </a:effectLst>
                <a:latin typeface="Arial" charset="0"/>
                <a:cs typeface="Arial" charset="0"/>
              </a:rPr>
              <a:t>PONTUS (7)</a:t>
            </a:r>
          </a:p>
        </p:txBody>
      </p:sp>
      <p:sp>
        <p:nvSpPr>
          <p:cNvPr id="12" name="TextBox 11"/>
          <p:cNvSpPr txBox="1"/>
          <p:nvPr/>
        </p:nvSpPr>
        <p:spPr>
          <a:xfrm>
            <a:off x="4953000" y="5334000"/>
            <a:ext cx="1566863" cy="40005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000" b="1">
                <a:solidFill>
                  <a:srgbClr val="FFFFFF"/>
                </a:solidFill>
                <a:effectLst>
                  <a:glow rad="203200">
                    <a:srgbClr val="1C1C1C">
                      <a:alpha val="87000"/>
                    </a:srgbClr>
                  </a:glow>
                </a:effectLst>
                <a:latin typeface="Arial" charset="0"/>
                <a:cs typeface="Arial" charset="0"/>
              </a:rPr>
              <a:t>EGYPT (11)</a:t>
            </a:r>
          </a:p>
        </p:txBody>
      </p:sp>
      <p:sp>
        <p:nvSpPr>
          <p:cNvPr id="13" name="TextBox 12"/>
          <p:cNvSpPr txBox="1"/>
          <p:nvPr/>
        </p:nvSpPr>
        <p:spPr>
          <a:xfrm>
            <a:off x="3124200" y="3048000"/>
            <a:ext cx="1643063" cy="40005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000" b="1" i="1">
                <a:solidFill>
                  <a:srgbClr val="FFFFFF"/>
                </a:solidFill>
                <a:effectLst>
                  <a:glow rad="203200">
                    <a:srgbClr val="1C1C1C">
                      <a:alpha val="87000"/>
                    </a:srgbClr>
                  </a:glow>
                </a:effectLst>
                <a:latin typeface="Arial" charset="0"/>
                <a:cs typeface="Arial" charset="0"/>
              </a:rPr>
              <a:t>CRETE (14)</a:t>
            </a:r>
          </a:p>
        </p:txBody>
      </p:sp>
      <p:sp>
        <p:nvSpPr>
          <p:cNvPr id="14" name="TextBox 13"/>
          <p:cNvSpPr txBox="1"/>
          <p:nvPr/>
        </p:nvSpPr>
        <p:spPr>
          <a:xfrm>
            <a:off x="6324600" y="4572000"/>
            <a:ext cx="1428750" cy="40005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000" b="1">
                <a:solidFill>
                  <a:srgbClr val="FFFFFF"/>
                </a:solidFill>
                <a:effectLst>
                  <a:glow rad="203200">
                    <a:srgbClr val="1C1C1C">
                      <a:alpha val="87000"/>
                    </a:srgbClr>
                  </a:glow>
                </a:effectLst>
                <a:latin typeface="Arial" charset="0"/>
                <a:cs typeface="Arial" charset="0"/>
              </a:rPr>
              <a:t>JUDEA (5)</a:t>
            </a:r>
          </a:p>
        </p:txBody>
      </p:sp>
      <p:sp>
        <p:nvSpPr>
          <p:cNvPr id="15" name="TextBox 14"/>
          <p:cNvSpPr txBox="1"/>
          <p:nvPr/>
        </p:nvSpPr>
        <p:spPr>
          <a:xfrm>
            <a:off x="7443788" y="5943600"/>
            <a:ext cx="1700212" cy="40005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000" b="1">
                <a:solidFill>
                  <a:srgbClr val="FFFFFF"/>
                </a:solidFill>
                <a:effectLst>
                  <a:glow rad="203200">
                    <a:srgbClr val="1C1C1C">
                      <a:alpha val="87000"/>
                    </a:srgbClr>
                  </a:glow>
                </a:effectLst>
                <a:latin typeface="Arial" charset="0"/>
                <a:cs typeface="Arial" charset="0"/>
              </a:rPr>
              <a:t>ARABIA (15)</a:t>
            </a:r>
          </a:p>
        </p:txBody>
      </p:sp>
      <p:sp>
        <p:nvSpPr>
          <p:cNvPr id="16" name="TextBox 15"/>
          <p:cNvSpPr txBox="1"/>
          <p:nvPr/>
        </p:nvSpPr>
        <p:spPr>
          <a:xfrm>
            <a:off x="7718425" y="1981200"/>
            <a:ext cx="1501775" cy="40005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000" b="1" i="1">
                <a:solidFill>
                  <a:srgbClr val="FFFFFF"/>
                </a:solidFill>
                <a:effectLst>
                  <a:glow rad="203200">
                    <a:srgbClr val="1C1C1C">
                      <a:alpha val="87000"/>
                    </a:srgbClr>
                  </a:glow>
                </a:effectLst>
                <a:latin typeface="Arial" charset="0"/>
                <a:cs typeface="Arial" charset="0"/>
              </a:rPr>
              <a:t>Parthia (1)</a:t>
            </a:r>
          </a:p>
        </p:txBody>
      </p:sp>
      <p:sp>
        <p:nvSpPr>
          <p:cNvPr id="17" name="TextBox 16"/>
          <p:cNvSpPr txBox="1"/>
          <p:nvPr/>
        </p:nvSpPr>
        <p:spPr>
          <a:xfrm>
            <a:off x="7861300" y="3124200"/>
            <a:ext cx="1358900" cy="40005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000" b="1" i="1">
                <a:solidFill>
                  <a:srgbClr val="FFFFFF"/>
                </a:solidFill>
                <a:effectLst>
                  <a:glow rad="203200">
                    <a:srgbClr val="1C1C1C">
                      <a:alpha val="87000"/>
                    </a:srgbClr>
                  </a:glow>
                </a:effectLst>
                <a:latin typeface="Arial" charset="0"/>
                <a:cs typeface="Arial" charset="0"/>
              </a:rPr>
              <a:t>Media (2)</a:t>
            </a:r>
          </a:p>
        </p:txBody>
      </p:sp>
      <p:sp>
        <p:nvSpPr>
          <p:cNvPr id="18" name="TextBox 17"/>
          <p:cNvSpPr txBox="1"/>
          <p:nvPr/>
        </p:nvSpPr>
        <p:spPr>
          <a:xfrm>
            <a:off x="7975600" y="3581400"/>
            <a:ext cx="1244600" cy="40005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000" b="1" i="1">
                <a:solidFill>
                  <a:srgbClr val="FFFFFF"/>
                </a:solidFill>
                <a:effectLst>
                  <a:glow rad="203200">
                    <a:srgbClr val="1C1C1C">
                      <a:alpha val="87000"/>
                    </a:srgbClr>
                  </a:glow>
                </a:effectLst>
                <a:latin typeface="Arial" charset="0"/>
                <a:cs typeface="Arial" charset="0"/>
              </a:rPr>
              <a:t>Elam (3)</a:t>
            </a:r>
          </a:p>
        </p:txBody>
      </p:sp>
      <p:sp>
        <p:nvSpPr>
          <p:cNvPr id="19" name="TextBox 18"/>
          <p:cNvSpPr txBox="1"/>
          <p:nvPr/>
        </p:nvSpPr>
        <p:spPr>
          <a:xfrm>
            <a:off x="6950075" y="2590800"/>
            <a:ext cx="2270125" cy="40005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000" b="1" i="1">
                <a:solidFill>
                  <a:srgbClr val="FFFFFF"/>
                </a:solidFill>
                <a:effectLst>
                  <a:glow rad="203200">
                    <a:srgbClr val="1C1C1C">
                      <a:alpha val="87000"/>
                    </a:srgbClr>
                  </a:glow>
                </a:effectLst>
                <a:latin typeface="Arial" charset="0"/>
                <a:cs typeface="Arial" charset="0"/>
              </a:rPr>
              <a:t>Mesopotamia (4)</a:t>
            </a:r>
          </a:p>
        </p:txBody>
      </p:sp>
      <p:sp>
        <p:nvSpPr>
          <p:cNvPr id="21" name="TextBox 20"/>
          <p:cNvSpPr txBox="1"/>
          <p:nvPr/>
        </p:nvSpPr>
        <p:spPr>
          <a:xfrm>
            <a:off x="120650" y="4992688"/>
            <a:ext cx="3389313" cy="338137"/>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600" b="1">
                <a:solidFill>
                  <a:srgbClr val="FFFFFF"/>
                </a:solidFill>
                <a:effectLst>
                  <a:glow rad="203200">
                    <a:srgbClr val="1C1C1C">
                      <a:alpha val="87000"/>
                    </a:srgbClr>
                  </a:glow>
                </a:effectLst>
                <a:latin typeface="Arial" charset="0"/>
                <a:cs typeface="Arial" charset="0"/>
              </a:rPr>
              <a:t>ASIA––Roman Empire Provinces</a:t>
            </a:r>
          </a:p>
        </p:txBody>
      </p:sp>
      <p:sp>
        <p:nvSpPr>
          <p:cNvPr id="22" name="TextBox 21"/>
          <p:cNvSpPr txBox="1"/>
          <p:nvPr/>
        </p:nvSpPr>
        <p:spPr>
          <a:xfrm>
            <a:off x="120650" y="5221288"/>
            <a:ext cx="3616325" cy="338137"/>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600" b="1" i="1">
                <a:solidFill>
                  <a:srgbClr val="FFFFFF"/>
                </a:solidFill>
                <a:effectLst>
                  <a:glow rad="203200">
                    <a:srgbClr val="1C1C1C">
                      <a:alpha val="87000"/>
                    </a:srgbClr>
                  </a:glow>
                </a:effectLst>
                <a:latin typeface="Arial" charset="0"/>
                <a:cs typeface="Arial" charset="0"/>
              </a:rPr>
              <a:t>Media</a:t>
            </a:r>
            <a:r>
              <a:rPr lang="en-US" sz="1600" b="1">
                <a:solidFill>
                  <a:srgbClr val="FFFFFF"/>
                </a:solidFill>
                <a:effectLst>
                  <a:glow rad="203200">
                    <a:srgbClr val="1C1C1C">
                      <a:alpha val="87000"/>
                    </a:srgbClr>
                  </a:glow>
                </a:effectLst>
                <a:latin typeface="Arial" charset="0"/>
                <a:cs typeface="Arial" charset="0"/>
              </a:rPr>
              <a:t>––Parthian Empire Provinces</a:t>
            </a:r>
          </a:p>
        </p:txBody>
      </p:sp>
      <p:sp>
        <p:nvSpPr>
          <p:cNvPr id="23" name="TextBox 22"/>
          <p:cNvSpPr txBox="1"/>
          <p:nvPr/>
        </p:nvSpPr>
        <p:spPr>
          <a:xfrm>
            <a:off x="122238" y="5449888"/>
            <a:ext cx="1543050" cy="338137"/>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600" b="1">
                <a:solidFill>
                  <a:srgbClr val="FFFFFF"/>
                </a:solidFill>
                <a:effectLst>
                  <a:glow rad="203200">
                    <a:srgbClr val="1C1C1C">
                      <a:alpha val="87000"/>
                    </a:srgbClr>
                  </a:glow>
                </a:effectLst>
                <a:latin typeface="Arial" charset="0"/>
                <a:cs typeface="Arial" charset="0"/>
              </a:rPr>
              <a:t>Rome––Cities</a:t>
            </a:r>
          </a:p>
        </p:txBody>
      </p:sp>
      <p:sp>
        <p:nvSpPr>
          <p:cNvPr id="24" name="TextBox 23"/>
          <p:cNvSpPr txBox="1"/>
          <p:nvPr/>
        </p:nvSpPr>
        <p:spPr>
          <a:xfrm>
            <a:off x="122238" y="5711825"/>
            <a:ext cx="1827212" cy="338138"/>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600" b="1" i="1">
                <a:solidFill>
                  <a:srgbClr val="FFFFFF"/>
                </a:solidFill>
                <a:effectLst>
                  <a:glow rad="203200">
                    <a:srgbClr val="1C1C1C">
                      <a:alpha val="87000"/>
                    </a:srgbClr>
                  </a:glow>
                </a:effectLst>
                <a:latin typeface="Arial" charset="0"/>
                <a:cs typeface="Arial" charset="0"/>
              </a:rPr>
              <a:t>CRETE</a:t>
            </a:r>
            <a:r>
              <a:rPr lang="en-US" sz="1600" b="1">
                <a:solidFill>
                  <a:srgbClr val="FFFFFF"/>
                </a:solidFill>
                <a:effectLst>
                  <a:glow rad="203200">
                    <a:srgbClr val="1C1C1C">
                      <a:alpha val="87000"/>
                    </a:srgbClr>
                  </a:glow>
                </a:effectLst>
                <a:latin typeface="Arial" charset="0"/>
                <a:cs typeface="Arial" charset="0"/>
              </a:rPr>
              <a:t>––Islands</a:t>
            </a:r>
          </a:p>
        </p:txBody>
      </p:sp>
      <p:sp>
        <p:nvSpPr>
          <p:cNvPr id="25" name="TextBox 24"/>
          <p:cNvSpPr txBox="1"/>
          <p:nvPr/>
        </p:nvSpPr>
        <p:spPr>
          <a:xfrm>
            <a:off x="196850" y="6096000"/>
            <a:ext cx="633413" cy="307975"/>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400" b="1">
                <a:solidFill>
                  <a:srgbClr val="FFFFFF"/>
                </a:solidFill>
                <a:effectLst>
                  <a:glow rad="203200">
                    <a:srgbClr val="1C1C1C">
                      <a:alpha val="87000"/>
                    </a:srgbClr>
                  </a:glow>
                </a:effectLst>
                <a:latin typeface="Arial" charset="0"/>
                <a:cs typeface="Arial" charset="0"/>
              </a:rPr>
              <a:t>Miles</a:t>
            </a:r>
          </a:p>
        </p:txBody>
      </p:sp>
      <p:sp>
        <p:nvSpPr>
          <p:cNvPr id="26" name="TextBox 25"/>
          <p:cNvSpPr txBox="1"/>
          <p:nvPr/>
        </p:nvSpPr>
        <p:spPr>
          <a:xfrm>
            <a:off x="196850" y="6400800"/>
            <a:ext cx="573088" cy="307975"/>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400" b="1">
                <a:solidFill>
                  <a:srgbClr val="FFFFFF"/>
                </a:solidFill>
                <a:effectLst>
                  <a:glow rad="203200">
                    <a:srgbClr val="1C1C1C">
                      <a:alpha val="87000"/>
                    </a:srgbClr>
                  </a:glow>
                </a:effectLst>
                <a:latin typeface="Arial" charset="0"/>
                <a:cs typeface="Arial" charset="0"/>
              </a:rPr>
              <a:t>Kms</a:t>
            </a:r>
          </a:p>
        </p:txBody>
      </p:sp>
      <p:cxnSp>
        <p:nvCxnSpPr>
          <p:cNvPr id="456729" name="Straight Connector 27"/>
          <p:cNvCxnSpPr>
            <a:cxnSpLocks noChangeShapeType="1"/>
          </p:cNvCxnSpPr>
          <p:nvPr/>
        </p:nvCxnSpPr>
        <p:spPr bwMode="auto">
          <a:xfrm>
            <a:off x="914400" y="6397625"/>
            <a:ext cx="32004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grpSp>
        <p:nvGrpSpPr>
          <p:cNvPr id="2" name="Group 31"/>
          <p:cNvGrpSpPr/>
          <p:nvPr/>
        </p:nvGrpSpPr>
        <p:grpSpPr>
          <a:xfrm>
            <a:off x="1339505" y="6093023"/>
            <a:ext cx="420026" cy="305594"/>
            <a:chOff x="1219200" y="5715000"/>
            <a:chExt cx="420026" cy="305594"/>
          </a:xfrm>
          <a:noFill/>
          <a:effectLst/>
        </p:grpSpPr>
        <p:cxnSp>
          <p:nvCxnSpPr>
            <p:cNvPr id="30" name="Straight Connector 2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1" name="TextBox 30"/>
            <p:cNvSpPr txBox="1"/>
            <p:nvPr/>
          </p:nvSpPr>
          <p:spPr>
            <a:xfrm>
              <a:off x="1219200" y="5715000"/>
              <a:ext cx="420026" cy="261610"/>
            </a:xfrm>
            <a:prstGeom prst="rect">
              <a:avLst/>
            </a:prstGeom>
            <a:grpFill/>
          </p:spPr>
          <p:txBody>
            <a:bodyPr wrap="none">
              <a:spAutoFit/>
            </a:bodyPr>
            <a:lstStyle/>
            <a:p>
              <a:pPr algn="ctr" eaLnBrk="1" hangingPunct="1">
                <a:defRPr/>
              </a:pPr>
              <a:r>
                <a:rPr lang="en-US" sz="1050" b="1" dirty="0">
                  <a:solidFill>
                    <a:srgbClr val="FFFFFF"/>
                  </a:solidFill>
                  <a:effectLst>
                    <a:glow rad="203200">
                      <a:srgbClr val="1C1C1C">
                        <a:alpha val="87000"/>
                      </a:srgbClr>
                    </a:glow>
                  </a:effectLst>
                  <a:latin typeface="Arial"/>
                  <a:cs typeface="Arial"/>
                </a:rPr>
                <a:t>200</a:t>
              </a:r>
            </a:p>
          </p:txBody>
        </p:sp>
      </p:grpSp>
      <p:grpSp>
        <p:nvGrpSpPr>
          <p:cNvPr id="3" name="Group 32"/>
          <p:cNvGrpSpPr/>
          <p:nvPr/>
        </p:nvGrpSpPr>
        <p:grpSpPr>
          <a:xfrm>
            <a:off x="1954455" y="6093023"/>
            <a:ext cx="409327" cy="305594"/>
            <a:chOff x="1224550" y="5715000"/>
            <a:chExt cx="409327" cy="305594"/>
          </a:xfrm>
          <a:noFill/>
          <a:effectLst/>
        </p:grpSpPr>
        <p:cxnSp>
          <p:nvCxnSpPr>
            <p:cNvPr id="34" name="Straight Connector 33"/>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5" name="TextBox 34"/>
            <p:cNvSpPr txBox="1"/>
            <p:nvPr/>
          </p:nvSpPr>
          <p:spPr>
            <a:xfrm>
              <a:off x="1224550" y="5715000"/>
              <a:ext cx="409327" cy="253916"/>
            </a:xfrm>
            <a:prstGeom prst="rect">
              <a:avLst/>
            </a:prstGeom>
            <a:grpFill/>
          </p:spPr>
          <p:txBody>
            <a:bodyPr wrap="none">
              <a:spAutoFit/>
            </a:bodyPr>
            <a:lstStyle/>
            <a:p>
              <a:pPr algn="ctr" eaLnBrk="1" hangingPunct="1">
                <a:defRPr/>
              </a:pPr>
              <a:r>
                <a:rPr lang="en-US" sz="1050" b="1" dirty="0">
                  <a:solidFill>
                    <a:srgbClr val="FFFFFF"/>
                  </a:solidFill>
                  <a:effectLst>
                    <a:glow rad="203200">
                      <a:srgbClr val="1C1C1C">
                        <a:alpha val="87000"/>
                      </a:srgbClr>
                    </a:glow>
                  </a:effectLst>
                  <a:latin typeface="Arial"/>
                  <a:cs typeface="Arial"/>
                </a:rPr>
                <a:t>400</a:t>
              </a:r>
            </a:p>
          </p:txBody>
        </p:sp>
      </p:grpSp>
      <p:grpSp>
        <p:nvGrpSpPr>
          <p:cNvPr id="4" name="Group 35"/>
          <p:cNvGrpSpPr/>
          <p:nvPr/>
        </p:nvGrpSpPr>
        <p:grpSpPr>
          <a:xfrm>
            <a:off x="2601229" y="6093023"/>
            <a:ext cx="409327" cy="305594"/>
            <a:chOff x="1224550" y="5715000"/>
            <a:chExt cx="409327" cy="305594"/>
          </a:xfrm>
          <a:noFill/>
          <a:effectLst/>
        </p:grpSpPr>
        <p:cxnSp>
          <p:nvCxnSpPr>
            <p:cNvPr id="37" name="Straight Connector 36"/>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8" name="TextBox 37"/>
            <p:cNvSpPr txBox="1"/>
            <p:nvPr/>
          </p:nvSpPr>
          <p:spPr>
            <a:xfrm>
              <a:off x="1224550" y="5715000"/>
              <a:ext cx="409327" cy="253916"/>
            </a:xfrm>
            <a:prstGeom prst="rect">
              <a:avLst/>
            </a:prstGeom>
            <a:grpFill/>
          </p:spPr>
          <p:txBody>
            <a:bodyPr wrap="none">
              <a:spAutoFit/>
            </a:bodyPr>
            <a:lstStyle/>
            <a:p>
              <a:pPr algn="ctr" eaLnBrk="1" hangingPunct="1">
                <a:defRPr/>
              </a:pPr>
              <a:r>
                <a:rPr lang="en-US" sz="1050" b="1" dirty="0">
                  <a:solidFill>
                    <a:srgbClr val="FFFFFF"/>
                  </a:solidFill>
                  <a:effectLst>
                    <a:glow rad="203200">
                      <a:srgbClr val="1C1C1C">
                        <a:alpha val="87000"/>
                      </a:srgbClr>
                    </a:glow>
                  </a:effectLst>
                  <a:latin typeface="Arial"/>
                  <a:cs typeface="Arial"/>
                </a:rPr>
                <a:t>600</a:t>
              </a:r>
            </a:p>
          </p:txBody>
        </p:sp>
      </p:grpSp>
      <p:grpSp>
        <p:nvGrpSpPr>
          <p:cNvPr id="20" name="Group 38"/>
          <p:cNvGrpSpPr/>
          <p:nvPr/>
        </p:nvGrpSpPr>
        <p:grpSpPr>
          <a:xfrm>
            <a:off x="3859185" y="6093023"/>
            <a:ext cx="484215" cy="305594"/>
            <a:chOff x="1187106" y="5715000"/>
            <a:chExt cx="484215" cy="305594"/>
          </a:xfrm>
          <a:noFill/>
          <a:effectLst/>
        </p:grpSpPr>
        <p:cxnSp>
          <p:nvCxnSpPr>
            <p:cNvPr id="40" name="Straight Connector 3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1" name="TextBox 40"/>
            <p:cNvSpPr txBox="1"/>
            <p:nvPr/>
          </p:nvSpPr>
          <p:spPr>
            <a:xfrm>
              <a:off x="1187106" y="5715000"/>
              <a:ext cx="484215" cy="253916"/>
            </a:xfrm>
            <a:prstGeom prst="rect">
              <a:avLst/>
            </a:prstGeom>
            <a:grpFill/>
          </p:spPr>
          <p:txBody>
            <a:bodyPr wrap="none">
              <a:spAutoFit/>
            </a:bodyPr>
            <a:lstStyle/>
            <a:p>
              <a:pPr algn="ctr" eaLnBrk="1" hangingPunct="1">
                <a:defRPr/>
              </a:pPr>
              <a:r>
                <a:rPr lang="en-US" sz="1050" b="1" dirty="0">
                  <a:solidFill>
                    <a:srgbClr val="FFFFFF"/>
                  </a:solidFill>
                  <a:effectLst>
                    <a:glow rad="203200">
                      <a:srgbClr val="1C1C1C">
                        <a:alpha val="87000"/>
                      </a:srgbClr>
                    </a:glow>
                  </a:effectLst>
                  <a:latin typeface="Arial"/>
                  <a:cs typeface="Arial"/>
                </a:rPr>
                <a:t>1000</a:t>
              </a:r>
            </a:p>
          </p:txBody>
        </p:sp>
      </p:grpSp>
      <p:grpSp>
        <p:nvGrpSpPr>
          <p:cNvPr id="27" name="Group 41"/>
          <p:cNvGrpSpPr/>
          <p:nvPr/>
        </p:nvGrpSpPr>
        <p:grpSpPr>
          <a:xfrm>
            <a:off x="3249855" y="6093023"/>
            <a:ext cx="409327" cy="305594"/>
            <a:chOff x="1224550" y="5715000"/>
            <a:chExt cx="409327" cy="305594"/>
          </a:xfrm>
          <a:noFill/>
          <a:effectLst/>
        </p:grpSpPr>
        <p:cxnSp>
          <p:nvCxnSpPr>
            <p:cNvPr id="43" name="Straight Connector 42"/>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4" name="TextBox 43"/>
            <p:cNvSpPr txBox="1"/>
            <p:nvPr/>
          </p:nvSpPr>
          <p:spPr>
            <a:xfrm>
              <a:off x="1224550" y="5715000"/>
              <a:ext cx="409327" cy="253916"/>
            </a:xfrm>
            <a:prstGeom prst="rect">
              <a:avLst/>
            </a:prstGeom>
            <a:grpFill/>
          </p:spPr>
          <p:txBody>
            <a:bodyPr wrap="none">
              <a:spAutoFit/>
            </a:bodyPr>
            <a:lstStyle/>
            <a:p>
              <a:pPr algn="ctr" eaLnBrk="1" hangingPunct="1">
                <a:defRPr/>
              </a:pPr>
              <a:r>
                <a:rPr lang="en-US" sz="1050" b="1" dirty="0">
                  <a:solidFill>
                    <a:srgbClr val="FFFFFF"/>
                  </a:solidFill>
                  <a:effectLst>
                    <a:glow rad="203200">
                      <a:srgbClr val="1C1C1C">
                        <a:alpha val="87000"/>
                      </a:srgbClr>
                    </a:glow>
                  </a:effectLst>
                  <a:latin typeface="Arial"/>
                  <a:cs typeface="Arial"/>
                </a:rPr>
                <a:t>800</a:t>
              </a:r>
            </a:p>
          </p:txBody>
        </p:sp>
      </p:grpSp>
      <p:sp>
        <p:nvSpPr>
          <p:cNvPr id="48" name="TextBox 47"/>
          <p:cNvSpPr txBox="1"/>
          <p:nvPr/>
        </p:nvSpPr>
        <p:spPr>
          <a:xfrm>
            <a:off x="808038" y="6092825"/>
            <a:ext cx="258762" cy="25400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000" b="1">
                <a:solidFill>
                  <a:srgbClr val="FFFFFF"/>
                </a:solidFill>
                <a:effectLst>
                  <a:glow rad="203200">
                    <a:srgbClr val="1C1C1C">
                      <a:alpha val="87000"/>
                    </a:srgbClr>
                  </a:glow>
                </a:effectLst>
                <a:latin typeface="Arial" charset="0"/>
                <a:cs typeface="Arial" charset="0"/>
              </a:rPr>
              <a:t>0</a:t>
            </a:r>
          </a:p>
        </p:txBody>
      </p:sp>
      <p:sp>
        <p:nvSpPr>
          <p:cNvPr id="49" name="TextBox 48"/>
          <p:cNvSpPr txBox="1"/>
          <p:nvPr/>
        </p:nvSpPr>
        <p:spPr>
          <a:xfrm>
            <a:off x="803275" y="6451600"/>
            <a:ext cx="258763" cy="25400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000" b="1">
                <a:solidFill>
                  <a:srgbClr val="FFFFFF"/>
                </a:solidFill>
                <a:effectLst>
                  <a:glow rad="203200">
                    <a:srgbClr val="1C1C1C">
                      <a:alpha val="87000"/>
                    </a:srgbClr>
                  </a:glow>
                </a:effectLst>
                <a:latin typeface="Arial" charset="0"/>
                <a:cs typeface="Arial" charset="0"/>
              </a:rPr>
              <a:t>0</a:t>
            </a:r>
          </a:p>
        </p:txBody>
      </p:sp>
      <p:grpSp>
        <p:nvGrpSpPr>
          <p:cNvPr id="29" name="Group 51"/>
          <p:cNvGrpSpPr/>
          <p:nvPr/>
        </p:nvGrpSpPr>
        <p:grpSpPr>
          <a:xfrm>
            <a:off x="1295400" y="6400800"/>
            <a:ext cx="409327" cy="304800"/>
            <a:chOff x="1175095" y="6023571"/>
            <a:chExt cx="409327" cy="304800"/>
          </a:xfrm>
          <a:noFill/>
          <a:effectLst/>
        </p:grpSpPr>
        <p:sp>
          <p:nvSpPr>
            <p:cNvPr id="50" name="TextBox 49"/>
            <p:cNvSpPr txBox="1"/>
            <p:nvPr/>
          </p:nvSpPr>
          <p:spPr>
            <a:xfrm>
              <a:off x="1175095" y="6074455"/>
              <a:ext cx="409327" cy="253916"/>
            </a:xfrm>
            <a:prstGeom prst="rect">
              <a:avLst/>
            </a:prstGeom>
            <a:grpFill/>
          </p:spPr>
          <p:txBody>
            <a:bodyPr wrap="none">
              <a:spAutoFit/>
            </a:bodyPr>
            <a:lstStyle/>
            <a:p>
              <a:pPr algn="ctr" eaLnBrk="1" hangingPunct="1">
                <a:defRPr/>
              </a:pPr>
              <a:r>
                <a:rPr lang="en-US" sz="1050" b="1" dirty="0">
                  <a:solidFill>
                    <a:srgbClr val="FFFFFF"/>
                  </a:solidFill>
                  <a:effectLst>
                    <a:glow rad="203200">
                      <a:srgbClr val="1C1C1C">
                        <a:alpha val="87000"/>
                      </a:srgbClr>
                    </a:glow>
                  </a:effectLst>
                  <a:latin typeface="Arial"/>
                  <a:cs typeface="Arial"/>
                </a:rPr>
                <a:t>300</a:t>
              </a:r>
            </a:p>
          </p:txBody>
        </p:sp>
        <p:cxnSp>
          <p:nvCxnSpPr>
            <p:cNvPr id="51" name="Straight Connector 50"/>
            <p:cNvCxnSpPr/>
            <p:nvPr/>
          </p:nvCxnSpPr>
          <p:spPr bwMode="auto">
            <a:xfrm rot="5400000">
              <a:off x="1341658" y="6060877"/>
              <a:ext cx="76200" cy="1588"/>
            </a:xfrm>
            <a:prstGeom prst="line">
              <a:avLst/>
            </a:prstGeom>
            <a:grpFill/>
            <a:ln w="12700" cap="sq" cmpd="sng" algn="ctr">
              <a:solidFill>
                <a:srgbClr val="FFFFFF"/>
              </a:solidFill>
              <a:prstDash val="solid"/>
              <a:round/>
              <a:headEnd type="none" w="sm" len="sm"/>
              <a:tailEnd type="none" w="sm" len="sm"/>
            </a:ln>
            <a:effectLst/>
          </p:spPr>
        </p:cxnSp>
      </p:grpSp>
      <p:sp>
        <p:nvSpPr>
          <p:cNvPr id="53" name="TextBox 52"/>
          <p:cNvSpPr txBox="1"/>
          <p:nvPr/>
        </p:nvSpPr>
        <p:spPr>
          <a:xfrm>
            <a:off x="1873250" y="6451600"/>
            <a:ext cx="409575" cy="25400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000" b="1">
                <a:solidFill>
                  <a:srgbClr val="FFFFFF"/>
                </a:solidFill>
                <a:effectLst>
                  <a:glow rad="203200">
                    <a:srgbClr val="1C1C1C">
                      <a:alpha val="87000"/>
                    </a:srgbClr>
                  </a:glow>
                </a:effectLst>
                <a:latin typeface="Arial" charset="0"/>
                <a:cs typeface="Arial" charset="0"/>
              </a:rPr>
              <a:t>600</a:t>
            </a:r>
          </a:p>
        </p:txBody>
      </p:sp>
      <p:cxnSp>
        <p:nvCxnSpPr>
          <p:cNvPr id="456739" name="Straight Connector 53"/>
          <p:cNvCxnSpPr>
            <a:cxnSpLocks noChangeShapeType="1"/>
          </p:cNvCxnSpPr>
          <p:nvPr/>
        </p:nvCxnSpPr>
        <p:spPr bwMode="auto">
          <a:xfrm rot="5400000">
            <a:off x="2058194" y="6438106"/>
            <a:ext cx="762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5" name="TextBox 54"/>
          <p:cNvSpPr txBox="1"/>
          <p:nvPr/>
        </p:nvSpPr>
        <p:spPr>
          <a:xfrm>
            <a:off x="2482850" y="6451600"/>
            <a:ext cx="409575" cy="25400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000" b="1">
                <a:solidFill>
                  <a:srgbClr val="FFFFFF"/>
                </a:solidFill>
                <a:effectLst>
                  <a:glow rad="203200">
                    <a:srgbClr val="1C1C1C">
                      <a:alpha val="87000"/>
                    </a:srgbClr>
                  </a:glow>
                </a:effectLst>
                <a:latin typeface="Arial" charset="0"/>
                <a:cs typeface="Arial" charset="0"/>
              </a:rPr>
              <a:t>900</a:t>
            </a:r>
          </a:p>
        </p:txBody>
      </p:sp>
      <p:cxnSp>
        <p:nvCxnSpPr>
          <p:cNvPr id="456741" name="Straight Connector 55"/>
          <p:cNvCxnSpPr>
            <a:cxnSpLocks noChangeShapeType="1"/>
          </p:cNvCxnSpPr>
          <p:nvPr/>
        </p:nvCxnSpPr>
        <p:spPr bwMode="auto">
          <a:xfrm rot="5400000">
            <a:off x="2667794" y="6438106"/>
            <a:ext cx="762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7" name="TextBox 56"/>
          <p:cNvSpPr txBox="1"/>
          <p:nvPr/>
        </p:nvSpPr>
        <p:spPr>
          <a:xfrm>
            <a:off x="3025775" y="6451600"/>
            <a:ext cx="484188" cy="25400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000" b="1">
                <a:solidFill>
                  <a:srgbClr val="FFFFFF"/>
                </a:solidFill>
                <a:effectLst>
                  <a:glow rad="203200">
                    <a:srgbClr val="1C1C1C">
                      <a:alpha val="87000"/>
                    </a:srgbClr>
                  </a:glow>
                </a:effectLst>
                <a:latin typeface="Arial" charset="0"/>
                <a:cs typeface="Arial" charset="0"/>
              </a:rPr>
              <a:t>1200</a:t>
            </a:r>
          </a:p>
        </p:txBody>
      </p:sp>
      <p:cxnSp>
        <p:nvCxnSpPr>
          <p:cNvPr id="456743" name="Straight Connector 57"/>
          <p:cNvCxnSpPr>
            <a:cxnSpLocks noChangeShapeType="1"/>
          </p:cNvCxnSpPr>
          <p:nvPr/>
        </p:nvCxnSpPr>
        <p:spPr bwMode="auto">
          <a:xfrm rot="5400000">
            <a:off x="3250407" y="6438106"/>
            <a:ext cx="76200" cy="1587"/>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9" name="TextBox 58"/>
          <p:cNvSpPr txBox="1"/>
          <p:nvPr/>
        </p:nvSpPr>
        <p:spPr>
          <a:xfrm>
            <a:off x="3635375" y="6451600"/>
            <a:ext cx="484188" cy="25400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000" b="1">
                <a:solidFill>
                  <a:srgbClr val="FFFFFF"/>
                </a:solidFill>
                <a:effectLst>
                  <a:glow rad="203200">
                    <a:srgbClr val="1C1C1C">
                      <a:alpha val="87000"/>
                    </a:srgbClr>
                  </a:glow>
                </a:effectLst>
                <a:latin typeface="Arial" charset="0"/>
                <a:cs typeface="Arial" charset="0"/>
              </a:rPr>
              <a:t>1500</a:t>
            </a:r>
          </a:p>
        </p:txBody>
      </p:sp>
      <p:cxnSp>
        <p:nvCxnSpPr>
          <p:cNvPr id="456745" name="Straight Connector 59"/>
          <p:cNvCxnSpPr>
            <a:cxnSpLocks noChangeShapeType="1"/>
          </p:cNvCxnSpPr>
          <p:nvPr/>
        </p:nvCxnSpPr>
        <p:spPr bwMode="auto">
          <a:xfrm rot="5400000">
            <a:off x="3860007" y="6438106"/>
            <a:ext cx="76200" cy="1587"/>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61" name="TextBox 60"/>
          <p:cNvSpPr txBox="1"/>
          <p:nvPr/>
        </p:nvSpPr>
        <p:spPr>
          <a:xfrm>
            <a:off x="4419600" y="6105525"/>
            <a:ext cx="2590800" cy="523875"/>
          </a:xfrm>
          <a:prstGeom prst="rect">
            <a:avLst/>
          </a:prstGeom>
          <a:noFill/>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400" b="1">
                <a:solidFill>
                  <a:srgbClr val="FFFFFF"/>
                </a:solidFill>
                <a:effectLst>
                  <a:glow rad="203200">
                    <a:srgbClr val="1C1C1C">
                      <a:alpha val="87000"/>
                    </a:srgbClr>
                  </a:glow>
                </a:effectLst>
                <a:latin typeface="Arial" charset="0"/>
                <a:cs typeface="Arial" charset="0"/>
              </a:rPr>
              <a:t>(1) (2) (3) etc. indicate sequence in Acts 2:9-11</a:t>
            </a:r>
          </a:p>
        </p:txBody>
      </p:sp>
      <p:sp>
        <p:nvSpPr>
          <p:cNvPr id="62" name="TextBox 61"/>
          <p:cNvSpPr txBox="1"/>
          <p:nvPr/>
        </p:nvSpPr>
        <p:spPr>
          <a:xfrm>
            <a:off x="6248400" y="4114800"/>
            <a:ext cx="1708150" cy="461963"/>
          </a:xfrm>
          <a:prstGeom prst="rect">
            <a:avLst/>
          </a:prstGeom>
          <a:solidFill>
            <a:schemeClr val="bg2"/>
          </a:solid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00"/>
                </a:solidFill>
                <a:effectLst>
                  <a:glow rad="203200">
                    <a:srgbClr val="1C1C1C">
                      <a:alpha val="87000"/>
                    </a:srgbClr>
                  </a:glow>
                </a:effectLst>
                <a:latin typeface="Arial" charset="0"/>
                <a:cs typeface="Arial" charset="0"/>
              </a:rPr>
              <a:t>Jerusalem</a:t>
            </a:r>
          </a:p>
        </p:txBody>
      </p:sp>
      <p:cxnSp>
        <p:nvCxnSpPr>
          <p:cNvPr id="60" name="Straight Connector 59"/>
          <p:cNvCxnSpPr>
            <a:cxnSpLocks noChangeShapeType="1"/>
          </p:cNvCxnSpPr>
          <p:nvPr/>
        </p:nvCxnSpPr>
        <p:spPr bwMode="auto">
          <a:xfrm rot="5400000">
            <a:off x="6667500" y="2781300"/>
            <a:ext cx="1676400" cy="838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3" name="Straight Connector 62"/>
          <p:cNvCxnSpPr>
            <a:cxnSpLocks noChangeShapeType="1"/>
          </p:cNvCxnSpPr>
          <p:nvPr/>
        </p:nvCxnSpPr>
        <p:spPr bwMode="auto">
          <a:xfrm rot="5400000">
            <a:off x="7315200" y="3505200"/>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5" name="Straight Connector 64"/>
          <p:cNvCxnSpPr>
            <a:cxnSpLocks noChangeShapeType="1"/>
          </p:cNvCxnSpPr>
          <p:nvPr/>
        </p:nvCxnSpPr>
        <p:spPr bwMode="auto">
          <a:xfrm rot="10800000" flipV="1">
            <a:off x="8001000" y="3962400"/>
            <a:ext cx="685800" cy="3048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8" name="Straight Connector 67"/>
          <p:cNvCxnSpPr>
            <a:cxnSpLocks noChangeShapeType="1"/>
          </p:cNvCxnSpPr>
          <p:nvPr/>
        </p:nvCxnSpPr>
        <p:spPr bwMode="auto">
          <a:xfrm rot="5400000">
            <a:off x="7048500" y="3162300"/>
            <a:ext cx="1066800" cy="6858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1" name="Straight Connector 70"/>
          <p:cNvCxnSpPr>
            <a:cxnSpLocks noChangeShapeType="1"/>
          </p:cNvCxnSpPr>
          <p:nvPr/>
        </p:nvCxnSpPr>
        <p:spPr bwMode="auto">
          <a:xfrm rot="5400000">
            <a:off x="6819900" y="4457700"/>
            <a:ext cx="228600" cy="152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4" name="Straight Connector 73"/>
          <p:cNvCxnSpPr>
            <a:cxnSpLocks noChangeShapeType="1"/>
          </p:cNvCxnSpPr>
          <p:nvPr/>
        </p:nvCxnSpPr>
        <p:spPr bwMode="auto">
          <a:xfrm rot="5400000">
            <a:off x="5905500" y="2476500"/>
            <a:ext cx="2514600" cy="457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7" name="Straight Connector 76"/>
          <p:cNvCxnSpPr>
            <a:cxnSpLocks noChangeShapeType="1"/>
          </p:cNvCxnSpPr>
          <p:nvPr/>
        </p:nvCxnSpPr>
        <p:spPr bwMode="auto">
          <a:xfrm rot="16200000" flipH="1">
            <a:off x="4419600" y="2133600"/>
            <a:ext cx="2286000" cy="15240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4" name="Straight Connector 83"/>
          <p:cNvCxnSpPr>
            <a:cxnSpLocks noChangeShapeType="1"/>
          </p:cNvCxnSpPr>
          <p:nvPr/>
        </p:nvCxnSpPr>
        <p:spPr bwMode="auto">
          <a:xfrm rot="16200000" flipH="1">
            <a:off x="5295900" y="2781300"/>
            <a:ext cx="1828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6" name="Straight Connector 85"/>
          <p:cNvCxnSpPr>
            <a:cxnSpLocks noChangeShapeType="1"/>
          </p:cNvCxnSpPr>
          <p:nvPr/>
        </p:nvCxnSpPr>
        <p:spPr bwMode="auto">
          <a:xfrm rot="16200000" flipH="1">
            <a:off x="5867400" y="3124200"/>
            <a:ext cx="14478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8" name="Straight Connector 87"/>
          <p:cNvCxnSpPr>
            <a:cxnSpLocks noChangeShapeType="1"/>
          </p:cNvCxnSpPr>
          <p:nvPr/>
        </p:nvCxnSpPr>
        <p:spPr bwMode="auto">
          <a:xfrm rot="5400000">
            <a:off x="5715000" y="4724400"/>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0" name="Straight Connector 89"/>
          <p:cNvCxnSpPr>
            <a:cxnSpLocks noChangeShapeType="1"/>
          </p:cNvCxnSpPr>
          <p:nvPr/>
        </p:nvCxnSpPr>
        <p:spPr bwMode="auto">
          <a:xfrm rot="10800000" flipV="1">
            <a:off x="4191000" y="4419600"/>
            <a:ext cx="19812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2" name="Straight Connector 91"/>
          <p:cNvCxnSpPr>
            <a:cxnSpLocks noChangeShapeType="1"/>
          </p:cNvCxnSpPr>
          <p:nvPr/>
        </p:nvCxnSpPr>
        <p:spPr bwMode="auto">
          <a:xfrm rot="10800000">
            <a:off x="1295400" y="990600"/>
            <a:ext cx="4953000" cy="3124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5" name="Straight Connector 94"/>
          <p:cNvCxnSpPr>
            <a:cxnSpLocks noChangeShapeType="1"/>
          </p:cNvCxnSpPr>
          <p:nvPr/>
        </p:nvCxnSpPr>
        <p:spPr bwMode="auto">
          <a:xfrm rot="10800000">
            <a:off x="4114800" y="3429000"/>
            <a:ext cx="1981200" cy="838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8" name="Straight Connector 97"/>
          <p:cNvCxnSpPr>
            <a:cxnSpLocks noChangeShapeType="1"/>
          </p:cNvCxnSpPr>
          <p:nvPr/>
        </p:nvCxnSpPr>
        <p:spPr bwMode="auto">
          <a:xfrm rot="16200000" flipV="1">
            <a:off x="7467600" y="5029200"/>
            <a:ext cx="11430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101" name="Straight Connector 100"/>
          <p:cNvCxnSpPr>
            <a:cxnSpLocks noChangeShapeType="1"/>
          </p:cNvCxnSpPr>
          <p:nvPr/>
        </p:nvCxnSpPr>
        <p:spPr bwMode="auto">
          <a:xfrm rot="5400000">
            <a:off x="5372100" y="2324100"/>
            <a:ext cx="30480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nodeType="after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up)">
                                      <p:cBhvr>
                                        <p:cTn id="10" dur="500"/>
                                        <p:tgtEl>
                                          <p:spTgt spid="6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up)">
                                      <p:cBhvr>
                                        <p:cTn id="18" dur="500"/>
                                        <p:tgtEl>
                                          <p:spTgt spid="6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1"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up)">
                                      <p:cBhvr>
                                        <p:cTn id="26" dur="500"/>
                                        <p:tgtEl>
                                          <p:spTgt spid="6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nodeType="after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wipe(up)">
                                      <p:cBhvr>
                                        <p:cTn id="34" dur="500"/>
                                        <p:tgtEl>
                                          <p:spTgt spid="6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par>
                          <p:cTn id="39" fill="hold" nodeType="afterGroup">
                            <p:stCondLst>
                              <p:cond delay="0"/>
                            </p:stCondLst>
                            <p:childTnLst>
                              <p:par>
                                <p:cTn id="40" presetID="22" presetClass="entr" presetSubtype="1" fill="hold" nodeType="after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1" fill="hold" nodeType="after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wipe(up)">
                                      <p:cBhvr>
                                        <p:cTn id="50" dur="500"/>
                                        <p:tgtEl>
                                          <p:spTgt spid="7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1" fill="hold" nodeType="after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wipe(up)">
                                      <p:cBhvr>
                                        <p:cTn id="58" dur="500"/>
                                        <p:tgtEl>
                                          <p:spTgt spid="10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par>
                          <p:cTn id="63" fill="hold" nodeType="afterGroup">
                            <p:stCondLst>
                              <p:cond delay="0"/>
                            </p:stCondLst>
                            <p:childTnLst>
                              <p:par>
                                <p:cTn id="64" presetID="22" presetClass="entr" presetSubtype="1"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wipe(up)">
                                      <p:cBhvr>
                                        <p:cTn id="66" dur="500"/>
                                        <p:tgtEl>
                                          <p:spTgt spid="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par>
                          <p:cTn id="71" fill="hold" nodeType="afterGroup">
                            <p:stCondLst>
                              <p:cond delay="0"/>
                            </p:stCondLst>
                            <p:childTnLst>
                              <p:par>
                                <p:cTn id="72" presetID="22" presetClass="entr" presetSubtype="1" fill="hold" nodeType="after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wipe(up)">
                                      <p:cBhvr>
                                        <p:cTn id="74" dur="500"/>
                                        <p:tgtEl>
                                          <p:spTgt spid="84"/>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par>
                          <p:cTn id="79" fill="hold" nodeType="afterGroup">
                            <p:stCondLst>
                              <p:cond delay="0"/>
                            </p:stCondLst>
                            <p:childTnLst>
                              <p:par>
                                <p:cTn id="80" presetID="22" presetClass="entr" presetSubtype="1" fill="hold" nodeType="afterEffect">
                                  <p:stCondLst>
                                    <p:cond delay="0"/>
                                  </p:stCondLst>
                                  <p:childTnLst>
                                    <p:set>
                                      <p:cBhvr>
                                        <p:cTn id="81" dur="1" fill="hold">
                                          <p:stCondLst>
                                            <p:cond delay="0"/>
                                          </p:stCondLst>
                                        </p:cTn>
                                        <p:tgtEl>
                                          <p:spTgt spid="86"/>
                                        </p:tgtEl>
                                        <p:attrNameLst>
                                          <p:attrName>style.visibility</p:attrName>
                                        </p:attrNameLst>
                                      </p:cBhvr>
                                      <p:to>
                                        <p:strVal val="visible"/>
                                      </p:to>
                                    </p:set>
                                    <p:animEffect transition="in" filter="wipe(up)">
                                      <p:cBhvr>
                                        <p:cTn id="82" dur="500"/>
                                        <p:tgtEl>
                                          <p:spTgt spid="8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par>
                          <p:cTn id="87" fill="hold" nodeType="afterGroup">
                            <p:stCondLst>
                              <p:cond delay="0"/>
                            </p:stCondLst>
                            <p:childTnLst>
                              <p:par>
                                <p:cTn id="88" presetID="22" presetClass="entr" presetSubtype="4" fill="hold" nodeType="after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wipe(down)">
                                      <p:cBhvr>
                                        <p:cTn id="90" dur="500"/>
                                        <p:tgtEl>
                                          <p:spTgt spid="8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6"/>
                                        </p:tgtEl>
                                        <p:attrNameLst>
                                          <p:attrName>style.visibility</p:attrName>
                                        </p:attrNameLst>
                                      </p:cBhvr>
                                      <p:to>
                                        <p:strVal val="visible"/>
                                      </p:to>
                                    </p:set>
                                  </p:childTnLst>
                                </p:cTn>
                              </p:par>
                            </p:childTnLst>
                          </p:cTn>
                        </p:par>
                        <p:par>
                          <p:cTn id="95" fill="hold" nodeType="afterGroup">
                            <p:stCondLst>
                              <p:cond delay="0"/>
                            </p:stCondLst>
                            <p:childTnLst>
                              <p:par>
                                <p:cTn id="96" presetID="22" presetClass="entr" presetSubtype="8" fill="hold" nodeType="afterEffect">
                                  <p:stCondLst>
                                    <p:cond delay="0"/>
                                  </p:stCondLst>
                                  <p:childTnLst>
                                    <p:set>
                                      <p:cBhvr>
                                        <p:cTn id="97" dur="1" fill="hold">
                                          <p:stCondLst>
                                            <p:cond delay="0"/>
                                          </p:stCondLst>
                                        </p:cTn>
                                        <p:tgtEl>
                                          <p:spTgt spid="90"/>
                                        </p:tgtEl>
                                        <p:attrNameLst>
                                          <p:attrName>style.visibility</p:attrName>
                                        </p:attrNameLst>
                                      </p:cBhvr>
                                      <p:to>
                                        <p:strVal val="visible"/>
                                      </p:to>
                                    </p:set>
                                    <p:animEffect transition="in" filter="wipe(left)">
                                      <p:cBhvr>
                                        <p:cTn id="98" dur="500"/>
                                        <p:tgtEl>
                                          <p:spTgt spid="90"/>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5"/>
                                        </p:tgtEl>
                                        <p:attrNameLst>
                                          <p:attrName>style.visibility</p:attrName>
                                        </p:attrNameLst>
                                      </p:cBhvr>
                                      <p:to>
                                        <p:strVal val="visible"/>
                                      </p:to>
                                    </p:set>
                                  </p:childTnLst>
                                </p:cTn>
                              </p:par>
                            </p:childTnLst>
                          </p:cTn>
                        </p:par>
                        <p:par>
                          <p:cTn id="103" fill="hold" nodeType="afterGroup">
                            <p:stCondLst>
                              <p:cond delay="0"/>
                            </p:stCondLst>
                            <p:childTnLst>
                              <p:par>
                                <p:cTn id="104" presetID="22" presetClass="entr" presetSubtype="1" fill="hold" nodeType="afterEffect">
                                  <p:stCondLst>
                                    <p:cond delay="0"/>
                                  </p:stCondLst>
                                  <p:childTnLst>
                                    <p:set>
                                      <p:cBhvr>
                                        <p:cTn id="105" dur="1" fill="hold">
                                          <p:stCondLst>
                                            <p:cond delay="0"/>
                                          </p:stCondLst>
                                        </p:cTn>
                                        <p:tgtEl>
                                          <p:spTgt spid="92"/>
                                        </p:tgtEl>
                                        <p:attrNameLst>
                                          <p:attrName>style.visibility</p:attrName>
                                        </p:attrNameLst>
                                      </p:cBhvr>
                                      <p:to>
                                        <p:strVal val="visible"/>
                                      </p:to>
                                    </p:set>
                                    <p:animEffect transition="in" filter="wipe(up)">
                                      <p:cBhvr>
                                        <p:cTn id="106" dur="500"/>
                                        <p:tgtEl>
                                          <p:spTgt spid="92"/>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childTnLst>
                          </p:cTn>
                        </p:par>
                        <p:par>
                          <p:cTn id="111" fill="hold" nodeType="afterGroup">
                            <p:stCondLst>
                              <p:cond delay="0"/>
                            </p:stCondLst>
                            <p:childTnLst>
                              <p:par>
                                <p:cTn id="112" presetID="22" presetClass="entr" presetSubtype="1" fill="hold" nodeType="afterEffect">
                                  <p:stCondLst>
                                    <p:cond delay="0"/>
                                  </p:stCondLst>
                                  <p:childTnLst>
                                    <p:set>
                                      <p:cBhvr>
                                        <p:cTn id="113" dur="1" fill="hold">
                                          <p:stCondLst>
                                            <p:cond delay="0"/>
                                          </p:stCondLst>
                                        </p:cTn>
                                        <p:tgtEl>
                                          <p:spTgt spid="95"/>
                                        </p:tgtEl>
                                        <p:attrNameLst>
                                          <p:attrName>style.visibility</p:attrName>
                                        </p:attrNameLst>
                                      </p:cBhvr>
                                      <p:to>
                                        <p:strVal val="visible"/>
                                      </p:to>
                                    </p:set>
                                    <p:animEffect transition="in" filter="wipe(up)">
                                      <p:cBhvr>
                                        <p:cTn id="114" dur="500"/>
                                        <p:tgtEl>
                                          <p:spTgt spid="95"/>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par>
                          <p:cTn id="119" fill="hold" nodeType="afterGroup">
                            <p:stCondLst>
                              <p:cond delay="0"/>
                            </p:stCondLst>
                            <p:childTnLst>
                              <p:par>
                                <p:cTn id="120" presetID="22" presetClass="entr" presetSubtype="4" fill="hold" nodeType="afterEffect">
                                  <p:stCondLst>
                                    <p:cond delay="0"/>
                                  </p:stCondLst>
                                  <p:childTnLst>
                                    <p:set>
                                      <p:cBhvr>
                                        <p:cTn id="121" dur="1" fill="hold">
                                          <p:stCondLst>
                                            <p:cond delay="0"/>
                                          </p:stCondLst>
                                        </p:cTn>
                                        <p:tgtEl>
                                          <p:spTgt spid="98"/>
                                        </p:tgtEl>
                                        <p:attrNameLst>
                                          <p:attrName>style.visibility</p:attrName>
                                        </p:attrNameLst>
                                      </p:cBhvr>
                                      <p:to>
                                        <p:strVal val="visible"/>
                                      </p:to>
                                    </p:set>
                                    <p:animEffect transition="in" filter="wipe(down)">
                                      <p:cBhvr>
                                        <p:cTn id="122" dur="500"/>
                                        <p:tgtEl>
                                          <p:spTgt spid="98"/>
                                        </p:tgtEl>
                                      </p:cBhvr>
                                    </p:animEffect>
                                  </p:childTnLst>
                                </p:cTn>
                              </p:par>
                            </p:childTnLst>
                          </p:cTn>
                        </p:par>
                        <p:par>
                          <p:cTn id="123" fill="hold" nodeType="afterGroup">
                            <p:stCondLst>
                              <p:cond delay="500"/>
                            </p:stCondLst>
                            <p:childTnLst>
                              <p:par>
                                <p:cTn id="124" presetID="22" presetClass="entr" presetSubtype="1" fill="hold" nodeType="afterEffect">
                                  <p:stCondLst>
                                    <p:cond delay="0"/>
                                  </p:stCondLst>
                                  <p:childTnLst>
                                    <p:set>
                                      <p:cBhvr>
                                        <p:cTn id="125" dur="1" fill="hold">
                                          <p:stCondLst>
                                            <p:cond delay="0"/>
                                          </p:stCondLst>
                                        </p:cTn>
                                        <p:tgtEl>
                                          <p:spTgt spid="101"/>
                                        </p:tgtEl>
                                        <p:attrNameLst>
                                          <p:attrName>style.visibility</p:attrName>
                                        </p:attrNameLst>
                                      </p:cBhvr>
                                      <p:to>
                                        <p:strVal val="visible"/>
                                      </p:to>
                                    </p:set>
                                    <p:animEffect transition="in" filter="wipe(up)">
                                      <p:cBhvr>
                                        <p:cTn id="12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58753" name="Picture 7" descr="centurion.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84550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9426" name="Rectangle 2"/>
          <p:cNvSpPr>
            <a:spLocks noGrp="1" noChangeArrowheads="1"/>
          </p:cNvSpPr>
          <p:nvPr>
            <p:ph type="title"/>
          </p:nvPr>
        </p:nvSpPr>
        <p:spPr>
          <a:xfrm>
            <a:off x="3733800" y="76200"/>
            <a:ext cx="5105400" cy="1828800"/>
          </a:xfrm>
          <a:effectLst>
            <a:outerShdw blurRad="63500" dist="35921" dir="2700000" algn="ctr" rotWithShape="0">
              <a:schemeClr val="tx1">
                <a:alpha val="75000"/>
              </a:schemeClr>
            </a:outerShdw>
          </a:effectLst>
        </p:spPr>
        <p:txBody>
          <a:bodyPr/>
          <a:lstStyle/>
          <a:p>
            <a:pPr eaLnBrk="1" hangingPunct="1">
              <a:defRPr/>
            </a:pPr>
            <a:r>
              <a:rPr lang="en-US" sz="6000" b="1" dirty="0">
                <a:solidFill>
                  <a:srgbClr val="000000"/>
                </a:solidFill>
              </a:rPr>
              <a:t>Cornelius   (Acts 10)</a:t>
            </a:r>
          </a:p>
        </p:txBody>
      </p:sp>
      <p:sp>
        <p:nvSpPr>
          <p:cNvPr id="359427" name="Rectangle 3"/>
          <p:cNvSpPr>
            <a:spLocks noGrp="1" noChangeArrowheads="1"/>
          </p:cNvSpPr>
          <p:nvPr>
            <p:ph type="body" idx="1"/>
          </p:nvPr>
        </p:nvSpPr>
        <p:spPr>
          <a:xfrm>
            <a:off x="4572000" y="4191000"/>
            <a:ext cx="4572000" cy="2667000"/>
          </a:xfrm>
          <a:effectLst>
            <a:outerShdw blurRad="63500" dist="35921" dir="2700000" algn="ctr" rotWithShape="0">
              <a:schemeClr val="tx1">
                <a:alpha val="75000"/>
              </a:schemeClr>
            </a:outerShdw>
          </a:effectLst>
        </p:spPr>
        <p:txBody>
          <a:bodyPr/>
          <a:lstStyle/>
          <a:p>
            <a:pPr eaLnBrk="1" hangingPunct="1">
              <a:buFont typeface="Wingdings" pitchFamily="-112" charset="2"/>
              <a:buChar char=""/>
              <a:defRPr/>
            </a:pPr>
            <a:r>
              <a:rPr lang="en-US" sz="3600" b="1" dirty="0">
                <a:solidFill>
                  <a:srgbClr val="000000"/>
                </a:solidFill>
              </a:rPr>
              <a:t>Alms &amp; prayers</a:t>
            </a:r>
          </a:p>
          <a:p>
            <a:pPr eaLnBrk="1" hangingPunct="1">
              <a:buFont typeface="Wingdings" pitchFamily="-112" charset="2"/>
              <a:buChar char=""/>
              <a:defRPr/>
            </a:pPr>
            <a:r>
              <a:rPr lang="en-US" sz="3600" b="1" dirty="0">
                <a:solidFill>
                  <a:srgbClr val="000000"/>
                </a:solidFill>
              </a:rPr>
              <a:t>Vision</a:t>
            </a:r>
          </a:p>
        </p:txBody>
      </p:sp>
      <p:pic>
        <p:nvPicPr>
          <p:cNvPr id="458756" name="Picture 8" descr="centurio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858000"/>
            <a:ext cx="2817813"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5"/>
          <p:cNvSpPr>
            <a:spLocks noChangeArrowheads="1"/>
          </p:cNvSpPr>
          <p:nvPr/>
        </p:nvSpPr>
        <p:spPr bwMode="auto">
          <a:xfrm>
            <a:off x="3200400" y="0"/>
            <a:ext cx="5943600" cy="68580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grpSp>
        <p:nvGrpSpPr>
          <p:cNvPr id="460802" name="Group 8"/>
          <p:cNvGrpSpPr>
            <a:grpSpLocks/>
          </p:cNvGrpSpPr>
          <p:nvPr/>
        </p:nvGrpSpPr>
        <p:grpSpPr bwMode="auto">
          <a:xfrm>
            <a:off x="0" y="0"/>
            <a:ext cx="3236913" cy="6858000"/>
            <a:chOff x="0" y="0"/>
            <a:chExt cx="2039" cy="4320"/>
          </a:xfrm>
        </p:grpSpPr>
        <p:pic>
          <p:nvPicPr>
            <p:cNvPr id="460805" name="Picture 4" descr="Acts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039"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06" name="Rectangle 6"/>
            <p:cNvSpPr>
              <a:spLocks noChangeArrowheads="1"/>
            </p:cNvSpPr>
            <p:nvPr/>
          </p:nvSpPr>
          <p:spPr bwMode="auto">
            <a:xfrm>
              <a:off x="0" y="0"/>
              <a:ext cx="336" cy="124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grpSp>
      <p:sp>
        <p:nvSpPr>
          <p:cNvPr id="460803" name="Text Box 7"/>
          <p:cNvSpPr txBox="1">
            <a:spLocks noChangeArrowheads="1"/>
          </p:cNvSpPr>
          <p:nvPr/>
        </p:nvSpPr>
        <p:spPr bwMode="auto">
          <a:xfrm>
            <a:off x="1600200" y="4114800"/>
            <a:ext cx="6019800" cy="13843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800" b="1">
                <a:solidFill>
                  <a:srgbClr val="FFFFFF"/>
                </a:solidFill>
                <a:latin typeface="Tahoma" charset="0"/>
              </a:rPr>
              <a:t>Peter must have wondered why God wanted him to go with the servants of Cornelius</a:t>
            </a:r>
          </a:p>
        </p:txBody>
      </p:sp>
      <p:sp>
        <p:nvSpPr>
          <p:cNvPr id="58370" name="Rectangle 2"/>
          <p:cNvSpPr>
            <a:spLocks noGrp="1" noChangeArrowheads="1"/>
          </p:cNvSpPr>
          <p:nvPr>
            <p:ph type="title"/>
          </p:nvPr>
        </p:nvSpPr>
        <p:spPr>
          <a:xfrm>
            <a:off x="3048000" y="277813"/>
            <a:ext cx="6096000" cy="1855787"/>
          </a:xfrm>
          <a:solidFill>
            <a:schemeClr val="bg2"/>
          </a:solidFill>
        </p:spPr>
        <p:txBody>
          <a:bodyPr/>
          <a:lstStyle/>
          <a:p>
            <a:pPr eaLnBrk="1" hangingPunct="1">
              <a:defRPr/>
            </a:pPr>
            <a:r>
              <a:rPr lang="ja-JP" altLang="en-US" sz="4000" dirty="0">
                <a:latin typeface="Arial" charset="0"/>
                <a:ea typeface="ＭＳ Ｐゴシック" charset="0"/>
                <a:cs typeface="ＭＳ Ｐゴシック" charset="0"/>
              </a:rPr>
              <a:t>“</a:t>
            </a:r>
            <a:r>
              <a:rPr lang="en-US" altLang="ja-JP" sz="4000" dirty="0">
                <a:latin typeface="Arial" charset="0"/>
                <a:ea typeface="ＭＳ Ｐゴシック" charset="0"/>
                <a:cs typeface="ＭＳ Ｐゴシック" charset="0"/>
              </a:rPr>
              <a:t>What</a:t>
            </a:r>
            <a:r>
              <a:rPr lang="fr-FR" altLang="ja-JP" sz="4000" dirty="0">
                <a:latin typeface="Arial" charset="0"/>
                <a:ea typeface="ＭＳ Ｐゴシック" charset="0"/>
                <a:cs typeface="ＭＳ Ｐゴシック" charset="0"/>
              </a:rPr>
              <a:t>'</a:t>
            </a:r>
            <a:r>
              <a:rPr lang="en-US" altLang="ja-JP" sz="4000" dirty="0">
                <a:latin typeface="Arial" charset="0"/>
                <a:ea typeface="ＭＳ Ｐゴシック" charset="0"/>
                <a:cs typeface="ＭＳ Ｐゴシック" charset="0"/>
              </a:rPr>
              <a:t>s God going to do to these unclean men?</a:t>
            </a:r>
            <a:r>
              <a:rPr lang="ja-JP" altLang="en-US" sz="4000" dirty="0">
                <a:latin typeface="Arial" charset="0"/>
                <a:ea typeface="ＭＳ Ｐゴシック" charset="0"/>
                <a:cs typeface="ＭＳ Ｐゴシック" charset="0"/>
              </a:rPr>
              <a:t>”</a:t>
            </a:r>
            <a:endParaRPr lang="en-US" sz="4000" dirty="0">
              <a:latin typeface="Arial" charset="0"/>
              <a:ea typeface="ＭＳ Ｐゴシック" charset="0"/>
              <a:cs typeface="ＭＳ Ｐゴシック"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49" name="Picture 2" descr="Animal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6" name="Rectangle 4"/>
          <p:cNvSpPr>
            <a:spLocks noGrp="1" noChangeArrowheads="1"/>
          </p:cNvSpPr>
          <p:nvPr>
            <p:ph type="title"/>
          </p:nvPr>
        </p:nvSpPr>
        <p:spPr>
          <a:xfrm>
            <a:off x="3886200" y="-304800"/>
            <a:ext cx="733425" cy="7162800"/>
          </a:xfrm>
          <a:solidFill>
            <a:srgbClr val="FF0000"/>
          </a:solidFill>
        </p:spPr>
        <p:txBody>
          <a:bodyPr vert="eaVert" anchor="t">
            <a:spAutoFit/>
          </a:bodyPr>
          <a:lstStyle/>
          <a:p>
            <a:pPr>
              <a:spcBef>
                <a:spcPct val="50000"/>
              </a:spcBef>
              <a:defRPr/>
            </a:pPr>
            <a:r>
              <a:rPr lang="ja-JP" altLang="en-US" sz="3600">
                <a:solidFill>
                  <a:srgbClr val="FFFFFF"/>
                </a:solidFill>
                <a:latin typeface="Tahoma" charset="0"/>
                <a:ea typeface="ＭＳ Ｐゴシック" charset="0"/>
                <a:cs typeface="ＭＳ Ｐゴシック" charset="0"/>
              </a:rPr>
              <a:t>“</a:t>
            </a:r>
            <a:r>
              <a:rPr lang="en-US" altLang="ja-JP" sz="3600">
                <a:solidFill>
                  <a:srgbClr val="FFFFFF"/>
                </a:solidFill>
                <a:latin typeface="Tahoma" charset="0"/>
                <a:ea typeface="ＭＳ Ｐゴシック" charset="0"/>
                <a:cs typeface="ＭＳ Ｐゴシック" charset="0"/>
              </a:rPr>
              <a:t>Get up, Peter! Kill and eat!</a:t>
            </a:r>
            <a:r>
              <a:rPr lang="ja-JP" altLang="en-US" sz="3600">
                <a:solidFill>
                  <a:srgbClr val="FFFFFF"/>
                </a:solidFill>
                <a:latin typeface="Tahoma" charset="0"/>
                <a:ea typeface="ＭＳ Ｐゴシック" charset="0"/>
                <a:cs typeface="ＭＳ Ｐゴシック" charset="0"/>
              </a:rPr>
              <a:t>”</a:t>
            </a:r>
            <a:endParaRPr lang="en-US" sz="3600">
              <a:solidFill>
                <a:srgbClr val="FFFFFF"/>
              </a:solidFill>
              <a:latin typeface="Tahoma" charset="0"/>
              <a:ea typeface="ＭＳ Ｐゴシック" charset="0"/>
              <a:cs typeface="ＭＳ Ｐゴシック" charset="0"/>
            </a:endParaRPr>
          </a:p>
        </p:txBody>
      </p:sp>
      <p:sp>
        <p:nvSpPr>
          <p:cNvPr id="4" name="Rectangle 3"/>
          <p:cNvSpPr txBox="1">
            <a:spLocks noChangeArrowheads="1"/>
          </p:cNvSpPr>
          <p:nvPr/>
        </p:nvSpPr>
        <p:spPr bwMode="auto">
          <a:xfrm>
            <a:off x="0" y="-152400"/>
            <a:ext cx="4114800" cy="1905000"/>
          </a:xfrm>
          <a:prstGeom prst="rect">
            <a:avLst/>
          </a:prstGeom>
          <a:noFill/>
          <a:ln w="9525">
            <a:noFill/>
            <a:miter lim="800000"/>
            <a:headEnd/>
            <a:tailEnd/>
          </a:ln>
          <a:effectLst/>
        </p:spPr>
        <p:txBody>
          <a:bodyPr anchor="ctr"/>
          <a:lstStyle/>
          <a:p>
            <a:pPr algn="ctr" eaLnBrk="1" hangingPunct="1">
              <a:defRPr/>
            </a:pPr>
            <a:r>
              <a:rPr lang="en-US" sz="4800" b="1" kern="0" dirty="0">
                <a:solidFill>
                  <a:srgbClr val="000000"/>
                </a:solidFill>
                <a:effectLst>
                  <a:glow rad="101600">
                    <a:schemeClr val="tx1">
                      <a:alpha val="75000"/>
                    </a:schemeClr>
                  </a:glow>
                </a:effectLst>
                <a:latin typeface="Arial"/>
              </a:rPr>
              <a:t>Peter Prepared</a:t>
            </a:r>
          </a:p>
        </p:txBody>
      </p:sp>
      <p:sp>
        <p:nvSpPr>
          <p:cNvPr id="5" name="Rectangle 2"/>
          <p:cNvSpPr txBox="1">
            <a:spLocks noChangeArrowheads="1"/>
          </p:cNvSpPr>
          <p:nvPr/>
        </p:nvSpPr>
        <p:spPr bwMode="auto">
          <a:xfrm>
            <a:off x="3733800" y="1676400"/>
            <a:ext cx="5410200" cy="5181600"/>
          </a:xfrm>
          <a:prstGeom prst="rect">
            <a:avLst/>
          </a:prstGeom>
          <a:noFill/>
          <a:ln w="9525">
            <a:noFill/>
            <a:miter lim="800000"/>
            <a:headEnd/>
            <a:tailEnd/>
          </a:ln>
          <a:effectLst/>
        </p:spPr>
        <p:txBody>
          <a:bodyPr/>
          <a:lstStyle/>
          <a:p>
            <a:pPr marL="742950" lvl="1" indent="-285750" algn="ctr" eaLnBrk="1" hangingPunct="1">
              <a:spcBef>
                <a:spcPct val="20000"/>
              </a:spcBef>
              <a:defRPr/>
            </a:pPr>
            <a:r>
              <a:rPr lang="en-US" altLang="zh-CN" sz="3600" b="1" u="sng" kern="0" dirty="0">
                <a:solidFill>
                  <a:srgbClr val="000000"/>
                </a:solidFill>
                <a:effectLst>
                  <a:glow rad="101600">
                    <a:schemeClr val="tx1">
                      <a:alpha val="75000"/>
                    </a:schemeClr>
                  </a:glow>
                </a:effectLst>
                <a:latin typeface="Tahoma"/>
                <a:ea typeface="SimSun" pitchFamily="2" charset="-122"/>
                <a:cs typeface="SimSun" pitchFamily="2" charset="-122"/>
              </a:rPr>
              <a:t>Eat “unclean” food (Acts 10:8-16)</a:t>
            </a:r>
            <a:endParaRPr lang="en-US" altLang="zh-CN" sz="3200" b="1" kern="0" dirty="0">
              <a:solidFill>
                <a:srgbClr val="000000"/>
              </a:solidFill>
              <a:effectLst>
                <a:glow rad="101600">
                  <a:schemeClr val="tx1">
                    <a:alpha val="75000"/>
                  </a:schemeClr>
                </a:glow>
              </a:effectLst>
              <a:latin typeface="Tahoma"/>
              <a:ea typeface="SimSun" pitchFamily="2" charset="-122"/>
              <a:cs typeface="SimSun" pitchFamily="2" charset="-122"/>
            </a:endParaRPr>
          </a:p>
          <a:p>
            <a:pPr marL="1143000" lvl="2" indent="-228600" algn="ctr" eaLnBrk="1" hangingPunct="1">
              <a:spcBef>
                <a:spcPct val="20000"/>
              </a:spcBef>
              <a:defRPr/>
            </a:pPr>
            <a:r>
              <a:rPr lang="en-US" altLang="zh-CN" sz="3600" b="1" kern="0" dirty="0">
                <a:solidFill>
                  <a:srgbClr val="000000"/>
                </a:solidFill>
                <a:effectLst>
                  <a:glow rad="101600">
                    <a:schemeClr val="tx1">
                      <a:alpha val="75000"/>
                    </a:schemeClr>
                  </a:glow>
                </a:effectLst>
                <a:latin typeface="Franklin Gothic Medium" pitchFamily="-112" charset="0"/>
                <a:ea typeface="SimSun" pitchFamily="2" charset="-122"/>
                <a:cs typeface="SimSun" pitchFamily="2" charset="-122"/>
              </a:rPr>
              <a:t>	The sheet “contained all kinds of four-footed animals, as well as reptiles of the earth and birds of the air” (10:12)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9" descr="Purity%2Ejpg"/>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0" y="0"/>
            <a:ext cx="9144000" cy="6980238"/>
          </a:xfrm>
          <a:noFill/>
        </p:spPr>
      </p:pic>
      <p:sp>
        <p:nvSpPr>
          <p:cNvPr id="464898" name="Rectangle 6"/>
          <p:cNvSpPr>
            <a:spLocks noGrp="1" noChangeArrowheads="1"/>
          </p:cNvSpPr>
          <p:nvPr>
            <p:ph type="title"/>
          </p:nvPr>
        </p:nvSpPr>
        <p:spPr>
          <a:xfrm>
            <a:off x="304800" y="76200"/>
            <a:ext cx="7772400" cy="1069975"/>
          </a:xfrm>
          <a:noFill/>
        </p:spPr>
        <p:txBody>
          <a:bodyPr/>
          <a:lstStyle/>
          <a:p>
            <a:pPr eaLnBrk="1" hangingPunct="1"/>
            <a:r>
              <a:rPr lang="en-US" altLang="zh-CN" b="1">
                <a:solidFill>
                  <a:schemeClr val="bg1"/>
                </a:solidFill>
                <a:latin typeface="Scholar" charset="0"/>
                <a:ea typeface="SimSun" charset="0"/>
                <a:cs typeface="SimSun" charset="0"/>
              </a:rPr>
              <a:t>God</a:t>
            </a:r>
            <a:r>
              <a:rPr lang="fr-FR" altLang="zh-CN" b="1">
                <a:solidFill>
                  <a:schemeClr val="bg1"/>
                </a:solidFill>
                <a:latin typeface="Scholar" charset="0"/>
                <a:ea typeface="SimSun" charset="0"/>
                <a:cs typeface="SimSun" charset="0"/>
              </a:rPr>
              <a:t>'</a:t>
            </a:r>
            <a:r>
              <a:rPr lang="en-US" altLang="zh-CN" b="1">
                <a:solidFill>
                  <a:schemeClr val="bg1"/>
                </a:solidFill>
                <a:latin typeface="Scholar" charset="0"/>
                <a:ea typeface="SimSun" charset="0"/>
                <a:cs typeface="SimSun" charset="0"/>
              </a:rPr>
              <a:t>s initiation</a:t>
            </a:r>
            <a:endParaRPr lang="en-US" b="1">
              <a:solidFill>
                <a:schemeClr val="bg1"/>
              </a:solidFill>
              <a:latin typeface="Scholar" charset="0"/>
              <a:ea typeface="ＭＳ Ｐゴシック" charset="0"/>
              <a:cs typeface="ＭＳ Ｐゴシック" charset="0"/>
            </a:endParaRPr>
          </a:p>
        </p:txBody>
      </p:sp>
      <p:sp>
        <p:nvSpPr>
          <p:cNvPr id="464899" name="Rectangle 3"/>
          <p:cNvSpPr>
            <a:spLocks noGrp="1" noChangeArrowheads="1"/>
          </p:cNvSpPr>
          <p:nvPr>
            <p:ph type="body" sz="half" idx="1"/>
          </p:nvPr>
        </p:nvSpPr>
        <p:spPr>
          <a:xfrm>
            <a:off x="3505200" y="1447800"/>
            <a:ext cx="5257800" cy="5410200"/>
          </a:xfrm>
        </p:spPr>
        <p:txBody>
          <a:bodyPr/>
          <a:lstStyle/>
          <a:p>
            <a:pPr marL="0" indent="0" algn="r" eaLnBrk="1" hangingPunct="1">
              <a:lnSpc>
                <a:spcPct val="90000"/>
              </a:lnSpc>
              <a:buFontTx/>
              <a:buNone/>
            </a:pPr>
            <a:r>
              <a:rPr lang="en-US" altLang="zh-CN" sz="4000" b="1">
                <a:solidFill>
                  <a:schemeClr val="bg1"/>
                </a:solidFill>
                <a:latin typeface="Arial Black" charset="0"/>
                <a:ea typeface="SimSun" charset="0"/>
                <a:cs typeface="SimSun" charset="0"/>
              </a:rPr>
              <a:t>God involved Peter in Cornelius</a:t>
            </a:r>
            <a:r>
              <a:rPr lang="fr-FR" altLang="zh-CN" sz="4000" b="1">
                <a:solidFill>
                  <a:schemeClr val="bg1"/>
                </a:solidFill>
                <a:latin typeface="Arial Black" charset="0"/>
                <a:ea typeface="SimSun" charset="0"/>
                <a:cs typeface="SimSun" charset="0"/>
              </a:rPr>
              <a:t>'</a:t>
            </a:r>
            <a:r>
              <a:rPr lang="en-US" altLang="zh-CN" sz="4000" b="1">
                <a:solidFill>
                  <a:schemeClr val="bg1"/>
                </a:solidFill>
                <a:latin typeface="Arial Black" charset="0"/>
                <a:ea typeface="SimSun" charset="0"/>
                <a:cs typeface="SimSun" charset="0"/>
              </a:rPr>
              <a:t>s conversion to confirm to the Jewish church that God was doing a new thing (Acts 10:17-44)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extLst/>
        </p:spPr>
        <p:txBody>
          <a:bodyPr/>
          <a:lstStyle/>
          <a:p>
            <a:pPr eaLnBrk="1" hangingPunct="1">
              <a:defRPr/>
            </a:pPr>
            <a:r>
              <a:rPr lang="en-US" dirty="0">
                <a:effectLst>
                  <a:glow rad="101600">
                    <a:schemeClr val="bg1">
                      <a:alpha val="75000"/>
                    </a:schemeClr>
                  </a:glow>
                </a:effectLst>
                <a:latin typeface="Arial Black" charset="0"/>
                <a:cs typeface="Arial" charset="0"/>
              </a:rPr>
              <a:t>Definition</a:t>
            </a:r>
          </a:p>
        </p:txBody>
      </p:sp>
      <p:sp>
        <p:nvSpPr>
          <p:cNvPr id="12291" name="Rectangle 3"/>
          <p:cNvSpPr>
            <a:spLocks noGrp="1" noChangeArrowheads="1"/>
          </p:cNvSpPr>
          <p:nvPr>
            <p:ph type="body" idx="1"/>
          </p:nvPr>
        </p:nvSpPr>
        <p:spPr>
          <a:xfrm>
            <a:off x="395536" y="1066800"/>
            <a:ext cx="7200800" cy="5059363"/>
          </a:xfrm>
          <a:extLst/>
        </p:spPr>
        <p:txBody>
          <a:bodyPr/>
          <a:lstStyle/>
          <a:p>
            <a:pPr marL="0" indent="0" algn="ctr" eaLnBrk="1" hangingPunct="1">
              <a:buFontTx/>
              <a:buNone/>
              <a:defRPr/>
            </a:pPr>
            <a:r>
              <a:rPr lang="en-US" altLang="zh-CN" dirty="0">
                <a:effectLst>
                  <a:glow rad="101600">
                    <a:schemeClr val="bg1">
                      <a:alpha val="75000"/>
                    </a:schemeClr>
                  </a:glow>
                </a:effectLst>
                <a:latin typeface="Arial" charset="0"/>
                <a:ea typeface="宋体" charset="0"/>
                <a:cs typeface="宋体" charset="0"/>
              </a:rPr>
              <a:t>Often "</a:t>
            </a:r>
            <a:r>
              <a:rPr lang="en-US" altLang="zh-CN" dirty="0">
                <a:solidFill>
                  <a:srgbClr val="990000"/>
                </a:solidFill>
                <a:effectLst>
                  <a:glow rad="101600">
                    <a:schemeClr val="bg1">
                      <a:alpha val="75000"/>
                    </a:schemeClr>
                  </a:glow>
                </a:effectLst>
                <a:latin typeface="Arial" charset="0"/>
                <a:ea typeface="宋体" charset="0"/>
                <a:cs typeface="宋体" charset="0"/>
              </a:rPr>
              <a:t>wonders </a:t>
            </a:r>
            <a:r>
              <a:rPr lang="en-US" altLang="zh-CN" dirty="0">
                <a:solidFill>
                  <a:srgbClr val="000000"/>
                </a:solidFill>
                <a:effectLst>
                  <a:glow rad="101600">
                    <a:schemeClr val="bg1">
                      <a:alpha val="75000"/>
                    </a:schemeClr>
                  </a:glow>
                </a:effectLst>
                <a:latin typeface="Arial" charset="0"/>
                <a:ea typeface="宋体" charset="0"/>
                <a:cs typeface="宋体" charset="0"/>
              </a:rPr>
              <a:t>and</a:t>
            </a:r>
            <a:r>
              <a:rPr lang="en-US" altLang="zh-CN" dirty="0">
                <a:solidFill>
                  <a:srgbClr val="990000"/>
                </a:solidFill>
                <a:effectLst>
                  <a:glow rad="101600">
                    <a:schemeClr val="bg1">
                      <a:alpha val="75000"/>
                    </a:schemeClr>
                  </a:glow>
                </a:effectLst>
                <a:latin typeface="Arial" charset="0"/>
                <a:ea typeface="宋体" charset="0"/>
                <a:cs typeface="宋体" charset="0"/>
              </a:rPr>
              <a:t> </a:t>
            </a:r>
            <a:r>
              <a:rPr lang="en-US" altLang="zh-CN" dirty="0">
                <a:solidFill>
                  <a:srgbClr val="000090"/>
                </a:solidFill>
                <a:effectLst>
                  <a:glow rad="101600">
                    <a:schemeClr val="bg1">
                      <a:alpha val="75000"/>
                    </a:schemeClr>
                  </a:glow>
                </a:effectLst>
                <a:latin typeface="Arial" charset="0"/>
                <a:ea typeface="宋体" charset="0"/>
                <a:cs typeface="宋体" charset="0"/>
              </a:rPr>
              <a:t>signs</a:t>
            </a:r>
            <a:r>
              <a:rPr lang="en-US" altLang="zh-CN" dirty="0">
                <a:effectLst>
                  <a:glow rad="101600">
                    <a:schemeClr val="bg1">
                      <a:alpha val="75000"/>
                    </a:schemeClr>
                  </a:glow>
                </a:effectLst>
                <a:latin typeface="Arial" charset="0"/>
                <a:ea typeface="宋体" charset="0"/>
                <a:cs typeface="宋体" charset="0"/>
              </a:rPr>
              <a:t>" is used as a stock expression to refer to miracles </a:t>
            </a:r>
            <a:br>
              <a:rPr lang="en-US" altLang="zh-CN" dirty="0">
                <a:effectLst>
                  <a:glow rad="101600">
                    <a:schemeClr val="bg1">
                      <a:alpha val="75000"/>
                    </a:schemeClr>
                  </a:glow>
                </a:effectLst>
                <a:latin typeface="Arial" charset="0"/>
                <a:ea typeface="宋体" charset="0"/>
                <a:cs typeface="宋体" charset="0"/>
              </a:rPr>
            </a:br>
            <a:r>
              <a:rPr lang="en-US" altLang="zh-CN" dirty="0">
                <a:effectLst>
                  <a:glow rad="101600">
                    <a:schemeClr val="bg1">
                      <a:alpha val="75000"/>
                    </a:schemeClr>
                  </a:glow>
                </a:effectLst>
                <a:latin typeface="Arial" charset="0"/>
                <a:ea typeface="宋体" charset="0"/>
                <a:cs typeface="宋体" charset="0"/>
              </a:rPr>
              <a:t>(Exod. 7:3, Acts 2:43; 4:30; 5:12, etc) </a:t>
            </a:r>
            <a:br>
              <a:rPr lang="en-US" altLang="zh-CN" dirty="0">
                <a:effectLst>
                  <a:glow rad="101600">
                    <a:schemeClr val="bg1">
                      <a:alpha val="75000"/>
                    </a:schemeClr>
                  </a:glow>
                </a:effectLst>
                <a:latin typeface="Arial" charset="0"/>
                <a:ea typeface="宋体" charset="0"/>
                <a:cs typeface="宋体" charset="0"/>
              </a:rPr>
            </a:br>
            <a:endParaRPr lang="en-US" altLang="zh-CN" dirty="0">
              <a:effectLst>
                <a:glow rad="101600">
                  <a:schemeClr val="bg1">
                    <a:alpha val="75000"/>
                  </a:schemeClr>
                </a:glow>
              </a:effectLst>
              <a:latin typeface="Arial" charset="0"/>
              <a:ea typeface="宋体" charset="0"/>
              <a:cs typeface="宋体" charset="0"/>
            </a:endParaRPr>
          </a:p>
          <a:p>
            <a:pPr marL="0" indent="0" algn="ctr" eaLnBrk="1" hangingPunct="1">
              <a:buFontTx/>
              <a:buNone/>
              <a:defRPr/>
            </a:pPr>
            <a:r>
              <a:rPr lang="en-US" altLang="zh-CN" dirty="0">
                <a:effectLst>
                  <a:glow rad="101600">
                    <a:schemeClr val="bg1">
                      <a:alpha val="75000"/>
                    </a:schemeClr>
                  </a:glow>
                </a:effectLst>
                <a:latin typeface="Arial" charset="0"/>
                <a:ea typeface="宋体" charset="0"/>
                <a:cs typeface="宋体" charset="0"/>
              </a:rPr>
              <a:t>Sometimes all three terms are combined, </a:t>
            </a:r>
            <a:br>
              <a:rPr lang="en-US" altLang="zh-CN" dirty="0">
                <a:effectLst>
                  <a:glow rad="101600">
                    <a:schemeClr val="bg1">
                      <a:alpha val="75000"/>
                    </a:schemeClr>
                  </a:glow>
                </a:effectLst>
                <a:latin typeface="Arial" charset="0"/>
                <a:ea typeface="宋体" charset="0"/>
                <a:cs typeface="宋体" charset="0"/>
              </a:rPr>
            </a:br>
            <a:r>
              <a:rPr lang="en-US" altLang="zh-CN" dirty="0">
                <a:effectLst>
                  <a:glow rad="101600">
                    <a:schemeClr val="bg1">
                      <a:alpha val="75000"/>
                    </a:schemeClr>
                  </a:glow>
                </a:effectLst>
                <a:latin typeface="Arial" charset="0"/>
                <a:ea typeface="宋体" charset="0"/>
                <a:cs typeface="宋体" charset="0"/>
              </a:rPr>
              <a:t>"</a:t>
            </a:r>
            <a:r>
              <a:rPr lang="en-US" altLang="zh-CN" dirty="0">
                <a:solidFill>
                  <a:srgbClr val="008000"/>
                </a:solidFill>
                <a:effectLst>
                  <a:glow rad="101600">
                    <a:schemeClr val="bg1">
                      <a:alpha val="75000"/>
                    </a:schemeClr>
                  </a:glow>
                </a:effectLst>
                <a:latin typeface="Arial" charset="0"/>
                <a:ea typeface="宋体" charset="0"/>
                <a:cs typeface="宋体" charset="0"/>
              </a:rPr>
              <a:t>mighty works </a:t>
            </a:r>
            <a:r>
              <a:rPr lang="en-US" altLang="zh-CN" dirty="0">
                <a:effectLst>
                  <a:glow rad="101600">
                    <a:schemeClr val="bg1">
                      <a:alpha val="75000"/>
                    </a:schemeClr>
                  </a:glow>
                </a:effectLst>
                <a:latin typeface="Arial" charset="0"/>
                <a:ea typeface="宋体" charset="0"/>
                <a:cs typeface="宋体" charset="0"/>
              </a:rPr>
              <a:t>and </a:t>
            </a:r>
            <a:r>
              <a:rPr lang="en-US" altLang="zh-CN" dirty="0">
                <a:solidFill>
                  <a:srgbClr val="990000"/>
                </a:solidFill>
                <a:effectLst>
                  <a:glow rad="101600">
                    <a:schemeClr val="bg1">
                      <a:alpha val="75000"/>
                    </a:schemeClr>
                  </a:glow>
                </a:effectLst>
                <a:latin typeface="Arial" charset="0"/>
                <a:ea typeface="宋体" charset="0"/>
                <a:cs typeface="宋体" charset="0"/>
              </a:rPr>
              <a:t>wonders </a:t>
            </a:r>
            <a:r>
              <a:rPr lang="en-US" altLang="zh-CN" dirty="0">
                <a:effectLst>
                  <a:glow rad="101600">
                    <a:schemeClr val="bg1">
                      <a:alpha val="75000"/>
                    </a:schemeClr>
                  </a:glow>
                </a:effectLst>
                <a:latin typeface="Arial" charset="0"/>
                <a:ea typeface="宋体" charset="0"/>
                <a:cs typeface="宋体" charset="0"/>
              </a:rPr>
              <a:t>and</a:t>
            </a:r>
            <a:r>
              <a:rPr lang="en-US" altLang="zh-CN" dirty="0">
                <a:solidFill>
                  <a:srgbClr val="990000"/>
                </a:solidFill>
                <a:effectLst>
                  <a:glow rad="101600">
                    <a:schemeClr val="bg1">
                      <a:alpha val="75000"/>
                    </a:schemeClr>
                  </a:glow>
                </a:effectLst>
                <a:latin typeface="Arial" charset="0"/>
                <a:ea typeface="宋体" charset="0"/>
                <a:cs typeface="宋体" charset="0"/>
              </a:rPr>
              <a:t> </a:t>
            </a:r>
            <a:r>
              <a:rPr lang="en-US" altLang="zh-CN" dirty="0">
                <a:solidFill>
                  <a:srgbClr val="000090"/>
                </a:solidFill>
                <a:effectLst>
                  <a:glow rad="101600">
                    <a:schemeClr val="bg1">
                      <a:alpha val="75000"/>
                    </a:schemeClr>
                  </a:glow>
                </a:effectLst>
                <a:latin typeface="Arial" charset="0"/>
                <a:ea typeface="宋体" charset="0"/>
                <a:cs typeface="宋体" charset="0"/>
              </a:rPr>
              <a:t>signs</a:t>
            </a:r>
            <a:r>
              <a:rPr lang="en-US" altLang="zh-CN" dirty="0">
                <a:effectLst>
                  <a:glow rad="101600">
                    <a:schemeClr val="bg1">
                      <a:alpha val="75000"/>
                    </a:schemeClr>
                  </a:glow>
                </a:effectLst>
                <a:latin typeface="Arial" charset="0"/>
                <a:ea typeface="宋体" charset="0"/>
                <a:cs typeface="宋体" charset="0"/>
              </a:rPr>
              <a:t>" (Acts 2:22) or </a:t>
            </a:r>
            <a:br>
              <a:rPr lang="en-US" altLang="zh-CN" dirty="0">
                <a:effectLst>
                  <a:glow rad="101600">
                    <a:schemeClr val="bg1">
                      <a:alpha val="75000"/>
                    </a:schemeClr>
                  </a:glow>
                </a:effectLst>
                <a:latin typeface="Arial" charset="0"/>
                <a:ea typeface="宋体" charset="0"/>
                <a:cs typeface="宋体" charset="0"/>
              </a:rPr>
            </a:br>
            <a:r>
              <a:rPr lang="en-US" altLang="zh-CN" dirty="0">
                <a:effectLst>
                  <a:glow rad="101600">
                    <a:schemeClr val="bg1">
                      <a:alpha val="75000"/>
                    </a:schemeClr>
                  </a:glow>
                </a:effectLst>
                <a:latin typeface="Arial" charset="0"/>
                <a:ea typeface="宋体" charset="0"/>
                <a:cs typeface="宋体" charset="0"/>
              </a:rPr>
              <a:t>"</a:t>
            </a:r>
            <a:r>
              <a:rPr lang="en-US" altLang="zh-CN" dirty="0">
                <a:solidFill>
                  <a:srgbClr val="000090"/>
                </a:solidFill>
                <a:effectLst>
                  <a:glow rad="101600">
                    <a:schemeClr val="bg1">
                      <a:alpha val="75000"/>
                    </a:schemeClr>
                  </a:glow>
                </a:effectLst>
                <a:latin typeface="Arial" charset="0"/>
                <a:ea typeface="宋体" charset="0"/>
                <a:cs typeface="宋体" charset="0"/>
              </a:rPr>
              <a:t>signs</a:t>
            </a:r>
            <a:r>
              <a:rPr lang="en-US" altLang="zh-CN" dirty="0">
                <a:solidFill>
                  <a:srgbClr val="990000"/>
                </a:solidFill>
                <a:effectLst>
                  <a:glow rad="101600">
                    <a:schemeClr val="bg1">
                      <a:alpha val="75000"/>
                    </a:schemeClr>
                  </a:glow>
                </a:effectLst>
                <a:latin typeface="Arial" charset="0"/>
                <a:ea typeface="宋体" charset="0"/>
                <a:cs typeface="宋体" charset="0"/>
              </a:rPr>
              <a:t> </a:t>
            </a:r>
            <a:r>
              <a:rPr lang="en-US" altLang="zh-CN" dirty="0">
                <a:effectLst>
                  <a:glow rad="101600">
                    <a:schemeClr val="bg1">
                      <a:alpha val="75000"/>
                    </a:schemeClr>
                  </a:glow>
                </a:effectLst>
                <a:latin typeface="Arial" charset="0"/>
                <a:ea typeface="宋体" charset="0"/>
                <a:cs typeface="宋体" charset="0"/>
              </a:rPr>
              <a:t>and</a:t>
            </a:r>
            <a:r>
              <a:rPr lang="en-US" altLang="zh-CN" dirty="0">
                <a:solidFill>
                  <a:srgbClr val="990000"/>
                </a:solidFill>
                <a:effectLst>
                  <a:glow rad="101600">
                    <a:schemeClr val="bg1">
                      <a:alpha val="75000"/>
                    </a:schemeClr>
                  </a:glow>
                </a:effectLst>
                <a:latin typeface="Arial" charset="0"/>
                <a:ea typeface="宋体" charset="0"/>
                <a:cs typeface="宋体" charset="0"/>
              </a:rPr>
              <a:t> wonders</a:t>
            </a:r>
            <a:r>
              <a:rPr lang="en-US" altLang="zh-CN" dirty="0">
                <a:effectLst>
                  <a:glow rad="101600">
                    <a:schemeClr val="bg1">
                      <a:alpha val="75000"/>
                    </a:schemeClr>
                  </a:glow>
                </a:effectLst>
                <a:latin typeface="Arial" charset="0"/>
                <a:ea typeface="宋体" charset="0"/>
                <a:cs typeface="宋体" charset="0"/>
              </a:rPr>
              <a:t> and </a:t>
            </a:r>
            <a:r>
              <a:rPr lang="en-US" altLang="zh-CN" dirty="0">
                <a:solidFill>
                  <a:srgbClr val="008000"/>
                </a:solidFill>
                <a:effectLst>
                  <a:glow rad="101600">
                    <a:schemeClr val="bg1">
                      <a:alpha val="75000"/>
                    </a:schemeClr>
                  </a:glow>
                </a:effectLst>
                <a:latin typeface="Arial" charset="0"/>
                <a:ea typeface="宋体" charset="0"/>
                <a:cs typeface="宋体" charset="0"/>
              </a:rPr>
              <a:t>mighty works</a:t>
            </a:r>
            <a:r>
              <a:rPr lang="en-US" altLang="zh-CN" dirty="0">
                <a:effectLst>
                  <a:glow rad="101600">
                    <a:schemeClr val="bg1">
                      <a:alpha val="75000"/>
                    </a:schemeClr>
                  </a:glow>
                </a:effectLst>
                <a:latin typeface="Arial" charset="0"/>
                <a:ea typeface="宋体" charset="0"/>
                <a:cs typeface="宋体" charset="0"/>
              </a:rPr>
              <a:t>" </a:t>
            </a:r>
            <a:br>
              <a:rPr lang="en-US" altLang="zh-CN" dirty="0">
                <a:effectLst>
                  <a:glow rad="101600">
                    <a:schemeClr val="bg1">
                      <a:alpha val="75000"/>
                    </a:schemeClr>
                  </a:glow>
                </a:effectLst>
                <a:latin typeface="Arial" charset="0"/>
                <a:ea typeface="宋体" charset="0"/>
                <a:cs typeface="宋体" charset="0"/>
              </a:rPr>
            </a:br>
            <a:r>
              <a:rPr lang="en-US" altLang="zh-CN" dirty="0">
                <a:effectLst>
                  <a:glow rad="101600">
                    <a:schemeClr val="bg1">
                      <a:alpha val="75000"/>
                    </a:schemeClr>
                  </a:glow>
                </a:effectLst>
                <a:latin typeface="Arial" charset="0"/>
                <a:ea typeface="宋体" charset="0"/>
                <a:cs typeface="宋体" charset="0"/>
              </a:rPr>
              <a:t>(2 Cor. 12:12; Heb. 2:4) </a:t>
            </a:r>
            <a:endParaRPr lang="en-US" dirty="0">
              <a:effectLst>
                <a:glow rad="101600">
                  <a:schemeClr val="bg1">
                    <a:alpha val="75000"/>
                  </a:schemeClr>
                </a:glow>
              </a:effectLst>
              <a:latin typeface="Arial" charset="0"/>
              <a:cs typeface="Arial" charset="0"/>
            </a:endParaRPr>
          </a:p>
        </p:txBody>
      </p:sp>
      <p:sp>
        <p:nvSpPr>
          <p:cNvPr id="361475" name="Text Box 4"/>
          <p:cNvSpPr txBox="1">
            <a:spLocks noChangeArrowheads="1"/>
          </p:cNvSpPr>
          <p:nvPr/>
        </p:nvSpPr>
        <p:spPr bwMode="auto">
          <a:xfrm>
            <a:off x="8543925" y="45085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p:cTn id="7" dur="500" fill="hold"/>
                                        <p:tgtEl>
                                          <p:spTgt spid="12291">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12291">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12291">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12291">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1229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12291">
                                            <p:txEl>
                                              <p:pRg st="1" end="1"/>
                                            </p:txEl>
                                          </p:spTgt>
                                        </p:tgtEl>
                                        <p:attrNameLst>
                                          <p:attrName>style.visibility</p:attrName>
                                        </p:attrNameLst>
                                      </p:cBhvr>
                                      <p:to>
                                        <p:strVal val="visible"/>
                                      </p:to>
                                    </p:set>
                                    <p:anim calcmode="lin" valueType="num">
                                      <p:cBhvr>
                                        <p:cTn id="16" dur="500" fill="hold"/>
                                        <p:tgtEl>
                                          <p:spTgt spid="12291">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12291">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12291">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12291">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122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a:xfrm>
            <a:off x="152400" y="609600"/>
            <a:ext cx="8229600" cy="1143000"/>
          </a:xfrm>
        </p:spPr>
        <p:txBody>
          <a:bodyPr/>
          <a:lstStyle/>
          <a:p>
            <a:pPr eaLnBrk="1" hangingPunct="1">
              <a:defRPr/>
            </a:pPr>
            <a:r>
              <a:rPr lang="en-US">
                <a:latin typeface="Arial" charset="0"/>
                <a:ea typeface="ＭＳ Ｐゴシック" charset="0"/>
                <a:cs typeface="ＭＳ Ｐゴシック" charset="0"/>
              </a:rPr>
              <a:t>Caesarea: Loved and Despised</a:t>
            </a:r>
          </a:p>
        </p:txBody>
      </p:sp>
      <p:sp>
        <p:nvSpPr>
          <p:cNvPr id="472068" name="Rectangle 4"/>
          <p:cNvSpPr>
            <a:spLocks noChangeArrowheads="1"/>
          </p:cNvSpPr>
          <p:nvPr/>
        </p:nvSpPr>
        <p:spPr bwMode="auto">
          <a:xfrm>
            <a:off x="0" y="1524000"/>
            <a:ext cx="2971800" cy="15240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grpSp>
        <p:nvGrpSpPr>
          <p:cNvPr id="466947" name="Group 5"/>
          <p:cNvGrpSpPr>
            <a:grpSpLocks/>
          </p:cNvGrpSpPr>
          <p:nvPr/>
        </p:nvGrpSpPr>
        <p:grpSpPr bwMode="auto">
          <a:xfrm>
            <a:off x="0" y="1752600"/>
            <a:ext cx="9144000" cy="5105400"/>
            <a:chOff x="192" y="1680"/>
            <a:chExt cx="4944" cy="2451"/>
          </a:xfrm>
        </p:grpSpPr>
        <p:pic>
          <p:nvPicPr>
            <p:cNvPr id="466948" name="Picture 6" descr="CaesareaDoc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2" y="1680"/>
              <a:ext cx="4944" cy="2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6949" name="Picture 7" descr="CaesareaDoc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28" y="1680"/>
              <a:ext cx="3408" cy="2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89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4649788" y="0"/>
            <a:ext cx="4451350" cy="685800"/>
          </a:xfrm>
          <a:prstGeom prst="rect">
            <a:avLst/>
          </a:prstGeom>
        </p:spPr>
        <p:txBody>
          <a:bodyPr/>
          <a:lstStyle/>
          <a:p>
            <a:pPr eaLnBrk="1" hangingPunct="1">
              <a:defRPr/>
            </a:pPr>
            <a:r>
              <a:rPr lang="en-US" sz="3600" b="1" u="sng" dirty="0">
                <a:effectLst>
                  <a:outerShdw blurRad="38100" dist="38100" dir="2700000" algn="tl">
                    <a:srgbClr val="DDDDDD"/>
                  </a:outerShdw>
                </a:effectLst>
                <a:latin typeface="Arial" charset="0"/>
                <a:ea typeface="ＭＳ Ｐゴシック" charset="0"/>
                <a:cs typeface="Arial" charset="0"/>
              </a:rPr>
              <a:t>Peter</a:t>
            </a:r>
            <a:r>
              <a:rPr lang="fr-FR" sz="3600" b="1" u="sng" dirty="0">
                <a:effectLst>
                  <a:outerShdw blurRad="38100" dist="38100" dir="2700000" algn="tl">
                    <a:srgbClr val="DDDDDD"/>
                  </a:outerShdw>
                </a:effectLst>
                <a:latin typeface="Arial" charset="0"/>
                <a:ea typeface="ＭＳ Ｐゴシック" charset="0"/>
                <a:cs typeface="Arial" charset="0"/>
              </a:rPr>
              <a:t>'</a:t>
            </a:r>
            <a:r>
              <a:rPr lang="en-US" altLang="ja-JP" sz="3600" b="1" u="sng" dirty="0">
                <a:effectLst>
                  <a:outerShdw blurRad="38100" dist="38100" dir="2700000" algn="tl">
                    <a:srgbClr val="DDDDDD"/>
                  </a:outerShdw>
                </a:effectLst>
                <a:latin typeface="Arial" charset="0"/>
                <a:ea typeface="ＭＳ Ｐゴシック" charset="0"/>
                <a:cs typeface="Arial" charset="0"/>
              </a:rPr>
              <a:t>s Response</a:t>
            </a:r>
            <a:endParaRPr lang="en-US" sz="3600" b="1" u="sng" dirty="0">
              <a:effectLst>
                <a:outerShdw blurRad="38100" dist="38100" dir="2700000" algn="tl">
                  <a:srgbClr val="DDDDDD"/>
                </a:outerShdw>
              </a:effectLst>
              <a:latin typeface="Arial" charset="0"/>
              <a:ea typeface="ＭＳ Ｐゴシック" charset="0"/>
              <a:cs typeface="Arial" charset="0"/>
            </a:endParaRPr>
          </a:p>
        </p:txBody>
      </p:sp>
      <p:sp>
        <p:nvSpPr>
          <p:cNvPr id="5" name="Title 2"/>
          <p:cNvSpPr txBox="1">
            <a:spLocks/>
          </p:cNvSpPr>
          <p:nvPr/>
        </p:nvSpPr>
        <p:spPr>
          <a:xfrm>
            <a:off x="4565650" y="914400"/>
            <a:ext cx="4543425" cy="5943600"/>
          </a:xfrm>
          <a:prstGeom prst="rect">
            <a:avLst/>
          </a:prstGeom>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ja-JP" altLang="en-US" sz="3600" b="1" dirty="0">
                <a:solidFill>
                  <a:srgbClr val="000000"/>
                </a:solidFill>
                <a:effectLst>
                  <a:outerShdw blurRad="38100" dist="38100" dir="2700000" algn="tl">
                    <a:srgbClr val="DDDDDD"/>
                  </a:outerShdw>
                </a:effectLst>
                <a:latin typeface="Arial" charset="0"/>
                <a:cs typeface="Arial" charset="0"/>
              </a:rPr>
              <a:t>“</a:t>
            </a:r>
            <a:r>
              <a:rPr lang="en-US" altLang="ja-JP" sz="3600" b="1" dirty="0">
                <a:solidFill>
                  <a:srgbClr val="000000"/>
                </a:solidFill>
                <a:effectLst>
                  <a:outerShdw blurRad="38100" dist="38100" dir="2700000" algn="tl">
                    <a:srgbClr val="DDDDDD"/>
                  </a:outerShdw>
                </a:effectLst>
                <a:latin typeface="Arial" charset="0"/>
                <a:cs typeface="Arial" charset="0"/>
              </a:rPr>
              <a:t>I most certainly understand now that God is not one to show partiality, but in every nation the man who fears Him and does what is right, is welcome to Him</a:t>
            </a:r>
            <a:r>
              <a:rPr lang="ja-JP" altLang="en-US" sz="3600" b="1" dirty="0">
                <a:solidFill>
                  <a:srgbClr val="000000"/>
                </a:solidFill>
                <a:effectLst>
                  <a:outerShdw blurRad="38100" dist="38100" dir="2700000" algn="tl">
                    <a:srgbClr val="DDDDDD"/>
                  </a:outerShdw>
                </a:effectLst>
                <a:latin typeface="Arial" charset="0"/>
                <a:cs typeface="Arial" charset="0"/>
              </a:rPr>
              <a:t>”</a:t>
            </a:r>
            <a:r>
              <a:rPr lang="en-US" altLang="ja-JP" sz="3600" b="1" dirty="0">
                <a:solidFill>
                  <a:srgbClr val="000000"/>
                </a:solidFill>
                <a:effectLst>
                  <a:outerShdw blurRad="38100" dist="38100" dir="2700000" algn="tl">
                    <a:srgbClr val="DDDDDD"/>
                  </a:outerShdw>
                </a:effectLst>
                <a:latin typeface="Arial" charset="0"/>
                <a:cs typeface="Arial" charset="0"/>
              </a:rPr>
              <a:t> </a:t>
            </a:r>
            <a:br>
              <a:rPr lang="en-US" altLang="ja-JP" sz="3600" b="1" dirty="0">
                <a:solidFill>
                  <a:srgbClr val="000000"/>
                </a:solidFill>
                <a:effectLst>
                  <a:outerShdw blurRad="38100" dist="38100" dir="2700000" algn="tl">
                    <a:srgbClr val="DDDDDD"/>
                  </a:outerShdw>
                </a:effectLst>
                <a:latin typeface="Arial" charset="0"/>
                <a:cs typeface="Arial" charset="0"/>
              </a:rPr>
            </a:br>
            <a:r>
              <a:rPr lang="en-US" altLang="ja-JP" sz="3600" b="1" dirty="0">
                <a:solidFill>
                  <a:srgbClr val="000000"/>
                </a:solidFill>
                <a:effectLst>
                  <a:outerShdw blurRad="38100" dist="38100" dir="2700000" algn="tl">
                    <a:srgbClr val="DDDDDD"/>
                  </a:outerShdw>
                </a:effectLst>
                <a:latin typeface="Arial" charset="0"/>
                <a:cs typeface="Arial" charset="0"/>
              </a:rPr>
              <a:t>(Acts 10:34–35).</a:t>
            </a:r>
            <a:endParaRPr lang="en-US" sz="3600" b="1" dirty="0">
              <a:solidFill>
                <a:srgbClr val="000000"/>
              </a:solidFill>
              <a:effectLst>
                <a:outerShdw blurRad="38100" dist="38100" dir="2700000" algn="tl">
                  <a:srgbClr val="DDDDDD"/>
                </a:outerShdw>
              </a:effectLst>
              <a:latin typeface="Arial" charset="0"/>
              <a:cs typeface="Arial" charset="0"/>
            </a:endParaRPr>
          </a:p>
        </p:txBody>
      </p:sp>
    </p:spTree>
  </p:cSld>
  <p:clrMapOvr>
    <a:masterClrMapping/>
  </p:clrMapOvr>
  <p:transition>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6"/>
          <p:cNvSpPr>
            <a:spLocks noChangeArrowheads="1"/>
          </p:cNvSpPr>
          <p:nvPr/>
        </p:nvSpPr>
        <p:spPr bwMode="auto">
          <a:xfrm>
            <a:off x="0" y="0"/>
            <a:ext cx="9372600" cy="6858000"/>
          </a:xfrm>
          <a:prstGeom prst="rect">
            <a:avLst/>
          </a:prstGeom>
          <a:solidFill>
            <a:srgbClr val="4E46B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9394" name="Rectangle 2"/>
          <p:cNvSpPr>
            <a:spLocks noGrp="1" noChangeArrowheads="1"/>
          </p:cNvSpPr>
          <p:nvPr>
            <p:ph type="title"/>
          </p:nvPr>
        </p:nvSpPr>
        <p:spPr>
          <a:xfrm>
            <a:off x="76200" y="277813"/>
            <a:ext cx="9144000" cy="1143000"/>
          </a:xfrm>
        </p:spPr>
        <p:txBody>
          <a:bodyPr/>
          <a:lstStyle/>
          <a:p>
            <a:pPr eaLnBrk="1" hangingPunct="1">
              <a:defRPr/>
            </a:pPr>
            <a:r>
              <a:rPr lang="en-US" b="1" dirty="0">
                <a:latin typeface="Arial" charset="0"/>
                <a:ea typeface="ＭＳ Ｐゴシック" charset="0"/>
                <a:cs typeface="ＭＳ Ｐゴシック" charset="0"/>
              </a:rPr>
              <a:t>God gave his Spirit to Cornelius</a:t>
            </a:r>
          </a:p>
        </p:txBody>
      </p:sp>
      <p:pic>
        <p:nvPicPr>
          <p:cNvPr id="471043" name="Picture 4" descr="Corneli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727200"/>
            <a:ext cx="5627688" cy="513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044" name="Picture 5" descr="Corneli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26113" y="1727200"/>
            <a:ext cx="3494087" cy="513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941388"/>
          <a:ext cx="9143999" cy="5943600"/>
        </p:xfrm>
        <a:graphic>
          <a:graphicData uri="http://schemas.openxmlformats.org/drawingml/2006/table">
            <a:tbl>
              <a:tblPr/>
              <a:tblGrid>
                <a:gridCol w="1403648">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2074977">
                  <a:extLst>
                    <a:ext uri="{9D8B030D-6E8A-4147-A177-3AD203B41FA5}">
                      <a16:colId xmlns:a16="http://schemas.microsoft.com/office/drawing/2014/main" val="20002"/>
                    </a:ext>
                  </a:extLst>
                </a:gridCol>
                <a:gridCol w="1781763">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5098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Speakers</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Audience</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000" b="1" dirty="0">
                          <a:solidFill>
                            <a:srgbClr val="FFFFFF"/>
                          </a:solidFill>
                          <a:latin typeface="Arial" charset="0"/>
                          <a:cs typeface="Arial" charset="0"/>
                        </a:rPr>
                        <a:t>Related to Salvation</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Purpose</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17659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2:1-4</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Apostles+</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Unsaved Jews at Pentecost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After salvation</a:t>
                      </a:r>
                      <a:endParaRPr kumimoji="0" lang="en-US" altLang="zh-CN" sz="20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000" b="1" dirty="0">
                          <a:solidFill>
                            <a:srgbClr val="FFFFFF"/>
                          </a:solidFill>
                          <a:latin typeface="Arial" charset="0"/>
                          <a:cs typeface="Arial" charset="0"/>
                        </a:rPr>
                        <a:t>Validate for Jews the fulfillment of Joel 2</a:t>
                      </a:r>
                      <a:endParaRPr kumimoji="0" lang="en-US" altLang="zh-CN" sz="20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8:14-17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000" b="1" dirty="0">
                          <a:solidFill>
                            <a:srgbClr val="FFFFFF"/>
                          </a:solidFill>
                          <a:latin typeface="Arial" charset="0"/>
                          <a:cs typeface="Arial" charset="0"/>
                        </a:rPr>
                        <a:t>Samaritans</a:t>
                      </a:r>
                      <a:endParaRPr kumimoji="0" lang="en-US" altLang="zh-CN" sz="20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Saved Jews doubting God</a:t>
                      </a:r>
                      <a:r>
                        <a:rPr lang="fr-FR" altLang="zh-CN" sz="2000" b="1" dirty="0">
                          <a:solidFill>
                            <a:srgbClr val="FFFFFF"/>
                          </a:solidFill>
                          <a:latin typeface="Arial" charset="0"/>
                          <a:cs typeface="Arial" charset="0"/>
                        </a:rPr>
                        <a:t>'</a:t>
                      </a:r>
                      <a:r>
                        <a:rPr lang="en-US" altLang="zh-CN" sz="2000" b="1" dirty="0">
                          <a:solidFill>
                            <a:srgbClr val="FFFFFF"/>
                          </a:solidFill>
                          <a:latin typeface="Arial" charset="0"/>
                          <a:cs typeface="Arial" charset="0"/>
                        </a:rPr>
                        <a:t>s plan (Peter+)</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After salvation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Validate for Jews God</a:t>
                      </a:r>
                      <a:r>
                        <a:rPr lang="fr-FR" altLang="zh-CN" sz="2000" b="1" dirty="0">
                          <a:solidFill>
                            <a:srgbClr val="FFFFFF"/>
                          </a:solidFill>
                          <a:latin typeface="Arial" charset="0"/>
                          <a:cs typeface="Arial" charset="0"/>
                        </a:rPr>
                        <a:t>'</a:t>
                      </a:r>
                      <a:r>
                        <a:rPr lang="en-US" altLang="zh-CN" sz="2000" b="1" dirty="0">
                          <a:solidFill>
                            <a:srgbClr val="FFFFFF"/>
                          </a:solidFill>
                          <a:latin typeface="Arial" charset="0"/>
                          <a:cs typeface="Arial" charset="0"/>
                        </a:rPr>
                        <a:t>s acceptance of Samaritans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10:44-47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Gentiles (Cornelius+ others)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Saved Jews doubting God</a:t>
                      </a:r>
                      <a:r>
                        <a:rPr lang="fr-FR" altLang="zh-CN" sz="2000" b="1" dirty="0">
                          <a:solidFill>
                            <a:srgbClr val="FFFFFF"/>
                          </a:solidFill>
                          <a:latin typeface="Arial" charset="0"/>
                          <a:cs typeface="Arial" charset="0"/>
                        </a:rPr>
                        <a:t>'</a:t>
                      </a:r>
                      <a:r>
                        <a:rPr lang="en-US" altLang="zh-CN" sz="2000" b="1" dirty="0">
                          <a:solidFill>
                            <a:srgbClr val="FFFFFF"/>
                          </a:solidFill>
                          <a:latin typeface="Arial" charset="0"/>
                          <a:cs typeface="Arial" charset="0"/>
                        </a:rPr>
                        <a:t>s plan (Peter+)</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At </a:t>
                      </a:r>
                      <a:br>
                        <a:rPr lang="en-US" altLang="zh-CN" sz="2000" b="1" dirty="0">
                          <a:solidFill>
                            <a:srgbClr val="FFFFFF"/>
                          </a:solidFill>
                          <a:latin typeface="Arial" charset="0"/>
                          <a:cs typeface="Arial" charset="0"/>
                        </a:rPr>
                      </a:br>
                      <a:r>
                        <a:rPr lang="en-US" altLang="zh-CN" sz="2000" b="1" dirty="0">
                          <a:solidFill>
                            <a:srgbClr val="FFFFFF"/>
                          </a:solidFill>
                          <a:latin typeface="Arial" charset="0"/>
                          <a:cs typeface="Arial" charset="0"/>
                        </a:rPr>
                        <a:t>salvation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Validate for Jews God</a:t>
                      </a:r>
                      <a:r>
                        <a:rPr lang="fr-FR" altLang="zh-CN" sz="2000" b="1" dirty="0">
                          <a:solidFill>
                            <a:srgbClr val="FFFFFF"/>
                          </a:solidFill>
                          <a:latin typeface="Arial" charset="0"/>
                          <a:cs typeface="Arial" charset="0"/>
                        </a:rPr>
                        <a:t>'</a:t>
                      </a:r>
                      <a:r>
                        <a:rPr lang="en-US" altLang="zh-CN" sz="2000" b="1" dirty="0">
                          <a:solidFill>
                            <a:srgbClr val="FFFFFF"/>
                          </a:solidFill>
                          <a:latin typeface="Arial" charset="0"/>
                          <a:cs typeface="Arial" charset="0"/>
                        </a:rPr>
                        <a:t>s acceptance of Gentiles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19:1-7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OT believers in Messiah</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Jews needing gospel message confirmed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At </a:t>
                      </a:r>
                      <a:br>
                        <a:rPr lang="en-US" altLang="zh-CN" sz="2000" b="1" dirty="0">
                          <a:solidFill>
                            <a:srgbClr val="FFFFFF"/>
                          </a:solidFill>
                          <a:latin typeface="Arial" charset="0"/>
                          <a:cs typeface="Arial" charset="0"/>
                        </a:rPr>
                      </a:br>
                      <a:r>
                        <a:rPr lang="en-US" altLang="zh-CN" sz="2000" b="1" dirty="0">
                          <a:solidFill>
                            <a:srgbClr val="FFFFFF"/>
                          </a:solidFill>
                          <a:latin typeface="Arial" charset="0"/>
                          <a:cs typeface="Arial" charset="0"/>
                        </a:rPr>
                        <a:t>salvation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Validate for Jews God</a:t>
                      </a:r>
                      <a:r>
                        <a:rPr lang="fr-FR" altLang="zh-CN" sz="2000" b="1" dirty="0">
                          <a:solidFill>
                            <a:srgbClr val="FFFFFF"/>
                          </a:solidFill>
                          <a:latin typeface="Arial" charset="0"/>
                          <a:cs typeface="Arial" charset="0"/>
                        </a:rPr>
                        <a:t>'</a:t>
                      </a:r>
                      <a:r>
                        <a:rPr lang="en-US" altLang="zh-CN" sz="2000" b="1" dirty="0">
                          <a:solidFill>
                            <a:srgbClr val="FFFFFF"/>
                          </a:solidFill>
                          <a:latin typeface="Arial" charset="0"/>
                          <a:cs typeface="Arial" charset="0"/>
                        </a:rPr>
                        <a:t>s message through Paul</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bl>
          </a:graphicData>
        </a:graphic>
      </p:graphicFrame>
      <p:sp>
        <p:nvSpPr>
          <p:cNvPr id="473115" name="Text Box 2"/>
          <p:cNvSpPr txBox="1">
            <a:spLocks noChangeArrowheads="1"/>
          </p:cNvSpPr>
          <p:nvPr/>
        </p:nvSpPr>
        <p:spPr bwMode="auto">
          <a:xfrm>
            <a:off x="0" y="476250"/>
            <a:ext cx="9144000" cy="4000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000" b="1">
                <a:solidFill>
                  <a:srgbClr val="FFFFFF"/>
                </a:solidFill>
                <a:cs typeface="Arial" charset="0"/>
              </a:rPr>
              <a:t> </a:t>
            </a:r>
            <a:r>
              <a:rPr lang="en-US" altLang="zh-CN" sz="1800" b="1">
                <a:solidFill>
                  <a:srgbClr val="FFFFFF"/>
                </a:solidFill>
                <a:cs typeface="Arial" charset="0"/>
              </a:rPr>
              <a:t>(Toussaint, </a:t>
            </a:r>
            <a:r>
              <a:rPr lang="en-US" altLang="zh-CN" sz="1800" b="1" i="1">
                <a:solidFill>
                  <a:srgbClr val="FFFFFF"/>
                </a:solidFill>
                <a:cs typeface="Arial" charset="0"/>
              </a:rPr>
              <a:t>Bible Knowledge Commentary</a:t>
            </a:r>
            <a:r>
              <a:rPr lang="en-US" altLang="zh-CN" sz="1800" b="1">
                <a:solidFill>
                  <a:srgbClr val="FFFFFF"/>
                </a:solidFill>
                <a:cs typeface="Arial" charset="0"/>
              </a:rPr>
              <a:t>, 2:408, adapted)</a:t>
            </a:r>
            <a:endParaRPr lang="en-US" sz="1800" b="1">
              <a:solidFill>
                <a:srgbClr val="FFFFFF"/>
              </a:solidFill>
              <a:cs typeface="Arial" charset="0"/>
            </a:endParaRPr>
          </a:p>
        </p:txBody>
      </p:sp>
      <p:sp>
        <p:nvSpPr>
          <p:cNvPr id="787457" name="Rectangle 2"/>
          <p:cNvSpPr>
            <a:spLocks noGrp="1" noChangeArrowheads="1"/>
          </p:cNvSpPr>
          <p:nvPr>
            <p:ph type="title" idx="4294967295"/>
          </p:nvPr>
        </p:nvSpPr>
        <p:spPr>
          <a:xfrm>
            <a:off x="0" y="-762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altLang="zh-CN" dirty="0">
                <a:solidFill>
                  <a:srgbClr val="FFFFFF"/>
                </a:solidFill>
                <a:latin typeface="Arial" charset="0"/>
                <a:ea typeface="ＭＳ Ｐゴシック" charset="0"/>
                <a:cs typeface="Arial" charset="0"/>
              </a:rPr>
              <a:t>Speaking in Tongues in Acts</a:t>
            </a:r>
            <a:endParaRPr lang="en-US" dirty="0">
              <a:solidFill>
                <a:srgbClr val="FFFFFF"/>
              </a:solidFill>
              <a:effectLst/>
              <a:latin typeface="Arial" charset="0"/>
              <a:ea typeface="ＭＳ Ｐゴシック" charset="0"/>
            </a:endParaRPr>
          </a:p>
        </p:txBody>
      </p:sp>
      <p:sp>
        <p:nvSpPr>
          <p:cNvPr id="473117"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a:solidFill>
                <a:srgbClr val="000000"/>
              </a:solidFill>
              <a:latin typeface="Times New Roman" charset="0"/>
            </a:endParaRPr>
          </a:p>
        </p:txBody>
      </p:sp>
      <p:sp>
        <p:nvSpPr>
          <p:cNvPr id="473118" name="Text Box 123"/>
          <p:cNvSpPr txBox="1">
            <a:spLocks noChangeArrowheads="1"/>
          </p:cNvSpPr>
          <p:nvPr/>
        </p:nvSpPr>
        <p:spPr bwMode="auto">
          <a:xfrm>
            <a:off x="8382000" y="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32</a:t>
            </a:r>
            <a:endParaRPr lang="en-US">
              <a:solidFill>
                <a:srgbClr val="FFFFFF"/>
              </a:solidFill>
              <a:cs typeface="Arial" charset="0"/>
            </a:endParaRPr>
          </a:p>
        </p:txBody>
      </p:sp>
      <p:pic>
        <p:nvPicPr>
          <p:cNvPr id="473119" name="Picture 2" descr="dove-holy-spir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5900" y="620713"/>
            <a:ext cx="1116013" cy="1177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6803" name="Rectangle 2"/>
          <p:cNvSpPr>
            <a:spLocks noGrp="1" noChangeArrowheads="1"/>
          </p:cNvSpPr>
          <p:nvPr>
            <p:ph type="title" idx="4294967295"/>
          </p:nvPr>
        </p:nvSpPr>
        <p:spPr>
          <a:xfrm>
            <a:off x="5148263" y="609600"/>
            <a:ext cx="3671887" cy="4343400"/>
          </a:xfrm>
        </p:spPr>
        <p:txBody>
          <a:bodyPr/>
          <a:lstStyle/>
          <a:p>
            <a:pPr eaLnBrk="1" hangingPunct="1">
              <a:defRPr/>
            </a:pPr>
            <a:r>
              <a:rPr lang="en-US" dirty="0">
                <a:solidFill>
                  <a:schemeClr val="bg1"/>
                </a:solidFill>
                <a:latin typeface="Arial" charset="0"/>
                <a:ea typeface="Osaka" charset="0"/>
                <a:cs typeface="Osaka" charset="0"/>
              </a:rPr>
              <a:t>I. Prophecy benefits </a:t>
            </a:r>
            <a:r>
              <a:rPr lang="en-US" dirty="0">
                <a:solidFill>
                  <a:srgbClr val="FFFF00"/>
                </a:solidFill>
                <a:latin typeface="Arial" charset="0"/>
                <a:ea typeface="Osaka" charset="0"/>
                <a:cs typeface="Osaka" charset="0"/>
              </a:rPr>
              <a:t>other</a:t>
            </a:r>
            <a:r>
              <a:rPr lang="en-US" dirty="0">
                <a:solidFill>
                  <a:schemeClr val="bg1"/>
                </a:solidFill>
                <a:latin typeface="Arial" charset="0"/>
                <a:ea typeface="Osaka" charset="0"/>
                <a:cs typeface="Osaka" charset="0"/>
              </a:rPr>
              <a:t> believers </a:t>
            </a:r>
            <a:br>
              <a:rPr lang="en-US" dirty="0">
                <a:solidFill>
                  <a:schemeClr val="bg1"/>
                </a:solidFill>
                <a:latin typeface="Arial" charset="0"/>
                <a:ea typeface="Osaka" charset="0"/>
                <a:cs typeface="Osaka" charset="0"/>
              </a:rPr>
            </a:br>
            <a:r>
              <a:rPr lang="en-US" dirty="0">
                <a:solidFill>
                  <a:schemeClr val="bg1"/>
                </a:solidFill>
                <a:latin typeface="Arial" charset="0"/>
                <a:ea typeface="Osaka" charset="0"/>
                <a:cs typeface="Osaka" charset="0"/>
              </a:rPr>
              <a:t>(1 Cor. 14:2-5)</a:t>
            </a:r>
            <a:endParaRPr lang="en-US" dirty="0">
              <a:latin typeface="Arial" charset="0"/>
              <a:ea typeface="Osaka" charset="0"/>
              <a:cs typeface="Osaka" charset="0"/>
            </a:endParaRPr>
          </a:p>
        </p:txBody>
      </p:sp>
      <p:sp>
        <p:nvSpPr>
          <p:cNvPr id="475139"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475140" name="Picture 1030" descr="438px-Agab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069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77186"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77187" name="Rectangle 2"/>
          <p:cNvSpPr>
            <a:spLocks noChangeArrowheads="1"/>
          </p:cNvSpPr>
          <p:nvPr/>
        </p:nvSpPr>
        <p:spPr bwMode="auto">
          <a:xfrm>
            <a:off x="0" y="2286000"/>
            <a:ext cx="9144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lnSpc>
                <a:spcPct val="90000"/>
              </a:lnSpc>
            </a:pPr>
            <a:r>
              <a:rPr lang="en-US" sz="3200" b="1" baseline="30000">
                <a:solidFill>
                  <a:schemeClr val="bg1"/>
                </a:solidFill>
              </a:rPr>
              <a:t>2</a:t>
            </a:r>
            <a:r>
              <a:rPr lang="en-US" sz="3200" b="1">
                <a:solidFill>
                  <a:schemeClr val="bg1"/>
                </a:solidFill>
              </a:rPr>
              <a:t>For if you have the ability to speak in tongues, you will be talking only to God, </a:t>
            </a:r>
            <a:br>
              <a:rPr lang="en-US" sz="3200" b="1">
                <a:solidFill>
                  <a:schemeClr val="bg1"/>
                </a:solidFill>
              </a:rPr>
            </a:br>
            <a:r>
              <a:rPr lang="en-US" sz="3200" b="1">
                <a:solidFill>
                  <a:schemeClr val="bg1"/>
                </a:solidFill>
              </a:rPr>
              <a:t>since people won</a:t>
            </a:r>
            <a:r>
              <a:rPr lang="fr-FR" sz="3200" b="1">
                <a:solidFill>
                  <a:schemeClr val="bg1"/>
                </a:solidFill>
              </a:rPr>
              <a:t>'</a:t>
            </a:r>
            <a:r>
              <a:rPr lang="en-US" sz="3200" b="1">
                <a:solidFill>
                  <a:schemeClr val="bg1"/>
                </a:solidFill>
              </a:rPr>
              <a:t>t be able to understand you. You will be speaking by the power of the Spirit, but it will all be mysterious. </a:t>
            </a:r>
            <a:br>
              <a:rPr lang="en-US" sz="3200" b="1">
                <a:solidFill>
                  <a:schemeClr val="bg1"/>
                </a:solidFill>
              </a:rPr>
            </a:br>
            <a:br>
              <a:rPr lang="en-US" sz="3200" b="1">
                <a:solidFill>
                  <a:schemeClr val="bg1"/>
                </a:solidFill>
              </a:rPr>
            </a:br>
            <a:r>
              <a:rPr lang="en-US" sz="3200" b="1" baseline="30000">
                <a:solidFill>
                  <a:schemeClr val="bg1"/>
                </a:solidFill>
              </a:rPr>
              <a:t>3</a:t>
            </a:r>
            <a:r>
              <a:rPr lang="en-US" sz="3200" b="1">
                <a:solidFill>
                  <a:schemeClr val="bg1"/>
                </a:solidFill>
              </a:rPr>
              <a:t>But one who prophesies strengthens others, encourages them, and comforts them (NLT).</a:t>
            </a:r>
          </a:p>
        </p:txBody>
      </p:sp>
      <p:pic>
        <p:nvPicPr>
          <p:cNvPr id="477188" name="Picture 1032" descr="holy-bi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1800" cy="220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1" name="Rectangle 2"/>
          <p:cNvSpPr>
            <a:spLocks noGrp="1" noChangeArrowheads="1"/>
          </p:cNvSpPr>
          <p:nvPr>
            <p:ph type="title" idx="4294967295"/>
          </p:nvPr>
        </p:nvSpPr>
        <p:spPr>
          <a:xfrm>
            <a:off x="2843213" y="0"/>
            <a:ext cx="6300787" cy="2209800"/>
          </a:xfrm>
          <a:solidFill>
            <a:srgbClr val="CC3300"/>
          </a:solidFill>
        </p:spPr>
        <p:txBody>
          <a:bodyPr/>
          <a:lstStyle/>
          <a:p>
            <a:pPr marL="736600" indent="-736600" algn="l" eaLnBrk="1" hangingPunct="1">
              <a:lnSpc>
                <a:spcPct val="90000"/>
              </a:lnSpc>
              <a:defRPr/>
            </a:pPr>
            <a:r>
              <a:rPr lang="en-US" sz="3600" dirty="0">
                <a:solidFill>
                  <a:schemeClr val="bg1"/>
                </a:solidFill>
                <a:effectLst>
                  <a:outerShdw blurRad="38100" dist="38100" dir="2700000" algn="tl">
                    <a:srgbClr val="000000"/>
                  </a:outerShdw>
                </a:effectLst>
                <a:latin typeface="Arial" charset="0"/>
                <a:ea typeface="Osaka" charset="0"/>
                <a:cs typeface="Osaka" charset="0"/>
              </a:rPr>
              <a:t>A.	Prophecy is understood by others while tongues is understood only by God (1 Cor. 14:2-3).</a:t>
            </a:r>
            <a:endParaRPr lang="en-US" sz="3600" dirty="0">
              <a:solidFill>
                <a:schemeClr val="tx1"/>
              </a:solidFill>
              <a:latin typeface="Times" charset="0"/>
              <a:ea typeface="Osaka" charset="0"/>
              <a:cs typeface="Osaka"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9233" name="Text Box 2"/>
          <p:cNvSpPr txBox="1">
            <a:spLocks noChangeArrowheads="1"/>
          </p:cNvSpPr>
          <p:nvPr/>
        </p:nvSpPr>
        <p:spPr bwMode="auto">
          <a:xfrm>
            <a:off x="8543925"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ea typeface="Osaka" charset="0"/>
                <a:cs typeface="Osaka" charset="0"/>
              </a:rPr>
              <a:t>33</a:t>
            </a:r>
            <a:endParaRPr lang="en-US">
              <a:solidFill>
                <a:srgbClr val="000000"/>
              </a:solidFill>
              <a:ea typeface="Osaka" charset="0"/>
              <a:cs typeface="Osaka" charset="0"/>
            </a:endParaRPr>
          </a:p>
        </p:txBody>
      </p:sp>
      <p:sp>
        <p:nvSpPr>
          <p:cNvPr id="479234" name="Rectangle 181"/>
          <p:cNvSpPr>
            <a:spLocks noGrp="1" noChangeArrowheads="1"/>
          </p:cNvSpPr>
          <p:nvPr>
            <p:ph type="title" idx="4294967295"/>
          </p:nvPr>
        </p:nvSpPr>
        <p:spPr>
          <a:xfrm>
            <a:off x="609600" y="152400"/>
            <a:ext cx="7772400" cy="519113"/>
          </a:xfrm>
          <a:solidFill>
            <a:srgbClr val="000000"/>
          </a:solidFill>
        </p:spPr>
        <p:txBody>
          <a:bodyPr anchor="t">
            <a:spAutoFit/>
          </a:bodyPr>
          <a:lstStyle/>
          <a:p>
            <a:pPr algn="ctr" eaLnBrk="1" hangingPunct="1"/>
            <a:r>
              <a:rPr lang="en-US" altLang="zh-CN" sz="2800" b="1">
                <a:solidFill>
                  <a:srgbClr val="FFFFFF"/>
                </a:solidFill>
                <a:latin typeface="Arial" charset="0"/>
                <a:ea typeface="SimSun" charset="0"/>
                <a:cs typeface="SimSun" charset="0"/>
              </a:rPr>
              <a:t>Tongues Comparisons</a:t>
            </a:r>
            <a:endParaRPr lang="en-US" sz="2800" b="1">
              <a:solidFill>
                <a:srgbClr val="FFFFFF"/>
              </a:solidFill>
              <a:latin typeface="Arial" charset="0"/>
              <a:ea typeface="SimSun" charset="0"/>
              <a:cs typeface="SimSun" charset="0"/>
            </a:endParaRPr>
          </a:p>
        </p:txBody>
      </p:sp>
      <p:graphicFrame>
        <p:nvGraphicFramePr>
          <p:cNvPr id="126980" name="Group 1028"/>
          <p:cNvGraphicFramePr>
            <a:graphicFrameLocks noGrp="1"/>
          </p:cNvGraphicFramePr>
          <p:nvPr/>
        </p:nvGraphicFramePr>
        <p:xfrm>
          <a:off x="228600" y="836613"/>
          <a:ext cx="8686800" cy="5848350"/>
        </p:xfrm>
        <a:graphic>
          <a:graphicData uri="http://schemas.openxmlformats.org/drawingml/2006/table">
            <a:tbl>
              <a:tblPr/>
              <a:tblGrid>
                <a:gridCol w="25146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tblGrid>
              <a:tr h="8191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3200" b="1" i="1" u="none" strike="noStrike" cap="none" normalizeH="0" baseline="0">
                          <a:ln>
                            <a:noFill/>
                          </a:ln>
                          <a:solidFill>
                            <a:schemeClr val="bg1"/>
                          </a:solidFill>
                          <a:effectLst/>
                          <a:latin typeface="Arial Narrow" charset="0"/>
                          <a:ea typeface="SimSun" charset="0"/>
                          <a:cs typeface="SimSun" charset="0"/>
                        </a:rPr>
                        <a:t>Tongues in…</a:t>
                      </a:r>
                      <a:endParaRPr kumimoji="0" lang="en-US" sz="3200" b="1" i="1" u="none" strike="noStrike" cap="none" normalizeH="0" baseline="0">
                        <a:ln>
                          <a:noFill/>
                        </a:ln>
                        <a:solidFill>
                          <a:schemeClr val="bg1"/>
                        </a:solidFill>
                        <a:effectLst/>
                        <a:latin typeface="Arial Narrow" charset="0"/>
                        <a:ea typeface="SimSun" charset="0"/>
                        <a:cs typeface="SimSu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3200" b="1" i="1" u="none" strike="noStrike" cap="none" normalizeH="0" baseline="0">
                          <a:ln>
                            <a:noFill/>
                          </a:ln>
                          <a:solidFill>
                            <a:schemeClr val="bg1"/>
                          </a:solidFill>
                          <a:effectLst/>
                          <a:latin typeface="Arial Narrow" charset="0"/>
                          <a:ea typeface="SimSun" charset="0"/>
                          <a:cs typeface="SimSun" charset="0"/>
                        </a:rPr>
                        <a:t>Acts</a:t>
                      </a:r>
                      <a:endParaRPr kumimoji="0" lang="en-US" sz="2400" b="1" i="1" u="none" strike="noStrike" cap="none" normalizeH="0" baseline="0">
                        <a:ln>
                          <a:noFill/>
                        </a:ln>
                        <a:solidFill>
                          <a:schemeClr val="bg1"/>
                        </a:solidFill>
                        <a:effectLst/>
                        <a:latin typeface="Arial Narrow" charset="0"/>
                        <a:ea typeface="SimSun" charset="0"/>
                        <a:cs typeface="SimSu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3200" b="1" i="1" u="none" strike="noStrike" cap="none" normalizeH="0" baseline="0">
                          <a:ln>
                            <a:noFill/>
                          </a:ln>
                          <a:solidFill>
                            <a:schemeClr val="bg1"/>
                          </a:solidFill>
                          <a:effectLst/>
                          <a:latin typeface="Arial Narrow" charset="0"/>
                          <a:ea typeface="SimSun" charset="0"/>
                          <a:cs typeface="SimSun" charset="0"/>
                        </a:rPr>
                        <a:t>1 Corinthians</a:t>
                      </a:r>
                      <a:endParaRPr kumimoji="0" lang="en-US" sz="2400" b="1" i="1" u="none" strike="noStrike" cap="none" normalizeH="0" baseline="0">
                        <a:ln>
                          <a:noFill/>
                        </a:ln>
                        <a:solidFill>
                          <a:schemeClr val="bg1"/>
                        </a:solidFill>
                        <a:effectLst/>
                        <a:latin typeface="Arial Narrow" charset="0"/>
                        <a:ea typeface="SimSun" charset="0"/>
                        <a:cs typeface="SimSu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2286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1" u="none" strike="noStrike" cap="none" normalizeH="0" baseline="0">
                          <a:ln>
                            <a:noFill/>
                          </a:ln>
                          <a:solidFill>
                            <a:schemeClr val="tx1"/>
                          </a:solidFill>
                          <a:effectLst/>
                          <a:latin typeface="Arial Narrow" charset="0"/>
                          <a:ea typeface="SimSun" charset="0"/>
                          <a:cs typeface="SimSun" charset="0"/>
                        </a:rPr>
                        <a:t>Both were known foreign languages</a:t>
                      </a:r>
                      <a:endParaRPr kumimoji="0" lang="en-US" sz="24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a:ln>
                            <a:noFill/>
                          </a:ln>
                          <a:solidFill>
                            <a:schemeClr val="tx1"/>
                          </a:solidFill>
                          <a:effectLst/>
                          <a:latin typeface="Arial Narrow" charset="0"/>
                          <a:ea typeface="SimSun" charset="0"/>
                          <a:cs typeface="SimSun" charset="0"/>
                        </a:rPr>
                        <a:t>Languages of the Roman world were spoken </a:t>
                      </a:r>
                      <a:br>
                        <a:rPr kumimoji="0" lang="en-US" altLang="zh-CN" sz="2400" b="1" i="0" u="none" strike="noStrike" cap="none" normalizeH="0" baseline="0">
                          <a:ln>
                            <a:noFill/>
                          </a:ln>
                          <a:solidFill>
                            <a:schemeClr val="tx1"/>
                          </a:solidFill>
                          <a:effectLst/>
                          <a:latin typeface="Arial Narrow" charset="0"/>
                          <a:ea typeface="SimSun" charset="0"/>
                          <a:cs typeface="SimSun" charset="0"/>
                        </a:rPr>
                      </a:br>
                      <a:r>
                        <a:rPr kumimoji="0" lang="en-US" altLang="zh-CN" sz="2400" b="1" i="0" u="none" strike="noStrike" cap="none" normalizeH="0" baseline="0">
                          <a:ln>
                            <a:noFill/>
                          </a:ln>
                          <a:solidFill>
                            <a:schemeClr val="tx1"/>
                          </a:solidFill>
                          <a:effectLst/>
                          <a:latin typeface="Arial Narrow" charset="0"/>
                          <a:ea typeface="SimSun" charset="0"/>
                          <a:cs typeface="SimSun" charset="0"/>
                        </a:rPr>
                        <a:t>(Acts 2:7-11)</a:t>
                      </a:r>
                      <a:endParaRPr kumimoji="0" lang="en-US" sz="2400" b="1" i="0" u="none" strike="noStrike" cap="none" normalizeH="0" baseline="0">
                        <a:ln>
                          <a:noFill/>
                        </a:ln>
                        <a:solidFill>
                          <a:schemeClr val="tx1"/>
                        </a:solidFill>
                        <a:effectLst/>
                        <a:latin typeface="Arial Narrow" charset="0"/>
                        <a:ea typeface="SimSun" charset="0"/>
                        <a:cs typeface="SimSu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Narrow" charset="0"/>
                          <a:ea typeface="SimSun" charset="0"/>
                          <a:cs typeface="SimSun" charset="0"/>
                        </a:rPr>
                        <a:t>The same word (</a:t>
                      </a:r>
                      <a:r>
                        <a:rPr kumimoji="0" lang="en-US" altLang="zh-CN" sz="2400" b="1" i="1" u="none" strike="noStrike" cap="none" normalizeH="0" baseline="0" dirty="0" err="1">
                          <a:ln>
                            <a:noFill/>
                          </a:ln>
                          <a:solidFill>
                            <a:schemeClr val="tx1"/>
                          </a:solidFill>
                          <a:effectLst/>
                          <a:latin typeface="Arial Narrow" charset="0"/>
                          <a:ea typeface="SimSun" charset="0"/>
                          <a:cs typeface="SimSun" charset="0"/>
                        </a:rPr>
                        <a:t>glossa</a:t>
                      </a:r>
                      <a:r>
                        <a:rPr kumimoji="0" lang="en-US" altLang="zh-CN" sz="2400" b="1" i="0" u="none" strike="noStrike" cap="none" normalizeH="0" baseline="0" dirty="0">
                          <a:ln>
                            <a:noFill/>
                          </a:ln>
                          <a:solidFill>
                            <a:schemeClr val="tx1"/>
                          </a:solidFill>
                          <a:effectLst/>
                          <a:latin typeface="Arial Narrow" charset="0"/>
                          <a:ea typeface="SimSun" charset="0"/>
                          <a:cs typeface="SimSun" charset="0"/>
                        </a:rPr>
                        <a:t>) is used, so the nature of the gift is the same (</a:t>
                      </a:r>
                      <a:r>
                        <a:rPr kumimoji="0" lang="en-US" sz="2400" b="1" i="0" u="none" strike="noStrike" cap="none" normalizeH="0" baseline="0" dirty="0">
                          <a:ln>
                            <a:noFill/>
                          </a:ln>
                          <a:solidFill>
                            <a:schemeClr val="tx1"/>
                          </a:solidFill>
                          <a:effectLst/>
                          <a:latin typeface="Arial Narrow" charset="0"/>
                          <a:ea typeface="SimSun" charset="0"/>
                          <a:cs typeface="SimSun" charset="0"/>
                        </a:rPr>
                        <a:t>Rom. 3:13; 14:11; Phil. 2:11 all refer to intelligible speech)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5448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1" u="none" strike="noStrike" cap="none" normalizeH="0" baseline="0">
                          <a:ln>
                            <a:noFill/>
                          </a:ln>
                          <a:solidFill>
                            <a:schemeClr val="tx1"/>
                          </a:solidFill>
                          <a:effectLst/>
                          <a:latin typeface="Arial Narrow" charset="0"/>
                          <a:ea typeface="SimSun" charset="0"/>
                          <a:cs typeface="SimSun" charset="0"/>
                        </a:rPr>
                        <a:t>Both functioned as a sign to unbelievers</a:t>
                      </a:r>
                      <a:endParaRPr kumimoji="0" lang="en-US" sz="2400" b="1" i="1" u="none" strike="noStrike" cap="none" normalizeH="0" baseline="0">
                        <a:ln>
                          <a:noFill/>
                        </a:ln>
                        <a:solidFill>
                          <a:schemeClr val="tx1"/>
                        </a:solidFill>
                        <a:effectLst/>
                        <a:latin typeface="Arial Narrow" charset="0"/>
                        <a:ea typeface="SimSun" charset="0"/>
                        <a:cs typeface="SimSu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a:ln>
                            <a:noFill/>
                          </a:ln>
                          <a:solidFill>
                            <a:schemeClr val="tx1"/>
                          </a:solidFill>
                          <a:effectLst/>
                          <a:latin typeface="Arial Narrow" charset="0"/>
                          <a:ea typeface="SimSun" charset="0"/>
                          <a:cs typeface="SimSun" charset="0"/>
                        </a:rPr>
                        <a:t>Listeners were exhorted to receive forgiveness </a:t>
                      </a:r>
                      <a:br>
                        <a:rPr kumimoji="0" lang="en-US" altLang="zh-CN" sz="2400" b="1" i="0" u="none" strike="noStrike" cap="none" normalizeH="0" baseline="0">
                          <a:ln>
                            <a:noFill/>
                          </a:ln>
                          <a:solidFill>
                            <a:schemeClr val="tx1"/>
                          </a:solidFill>
                          <a:effectLst/>
                          <a:latin typeface="Arial Narrow" charset="0"/>
                          <a:ea typeface="SimSun" charset="0"/>
                          <a:cs typeface="SimSun" charset="0"/>
                        </a:rPr>
                      </a:br>
                      <a:r>
                        <a:rPr kumimoji="0" lang="en-US" altLang="zh-CN" sz="2400" b="1" i="0" u="none" strike="noStrike" cap="none" normalizeH="0" baseline="0">
                          <a:ln>
                            <a:noFill/>
                          </a:ln>
                          <a:solidFill>
                            <a:schemeClr val="tx1"/>
                          </a:solidFill>
                          <a:effectLst/>
                          <a:latin typeface="Arial Narrow" charset="0"/>
                          <a:ea typeface="SimSun" charset="0"/>
                          <a:cs typeface="SimSun" charset="0"/>
                        </a:rPr>
                        <a:t>(Acts 2:38)</a:t>
                      </a:r>
                      <a:endParaRPr kumimoji="0" lang="en-US" sz="2400" b="1" i="0" u="none" strike="noStrike" cap="none" normalizeH="0" baseline="0">
                        <a:ln>
                          <a:noFill/>
                        </a:ln>
                        <a:solidFill>
                          <a:schemeClr val="tx1"/>
                        </a:solidFill>
                        <a:effectLst/>
                        <a:latin typeface="Arial Narrow" charset="0"/>
                        <a:ea typeface="SimSun" charset="0"/>
                        <a:cs typeface="SimSu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Narrow" charset="0"/>
                          <a:ea typeface="SimSun" charset="0"/>
                          <a:cs typeface="SimSun" charset="0"/>
                        </a:rPr>
                        <a:t>Unbelievers in the assembly needed translation for blessing </a:t>
                      </a:r>
                      <a:br>
                        <a:rPr kumimoji="0" lang="en-US" altLang="zh-CN" sz="2400" b="1" i="0" u="none" strike="noStrike" cap="none" normalizeH="0" baseline="0">
                          <a:ln>
                            <a:noFill/>
                          </a:ln>
                          <a:solidFill>
                            <a:schemeClr val="tx1"/>
                          </a:solidFill>
                          <a:effectLst/>
                          <a:latin typeface="Arial Narrow" charset="0"/>
                          <a:ea typeface="SimSun" charset="0"/>
                          <a:cs typeface="SimSun" charset="0"/>
                        </a:rPr>
                      </a:br>
                      <a:r>
                        <a:rPr kumimoji="0" lang="en-US" altLang="zh-CN" sz="2400" b="1" i="0" u="none" strike="noStrike" cap="none" normalizeH="0" baseline="0">
                          <a:ln>
                            <a:noFill/>
                          </a:ln>
                          <a:solidFill>
                            <a:schemeClr val="tx1"/>
                          </a:solidFill>
                          <a:effectLst/>
                          <a:latin typeface="Arial Narrow" charset="0"/>
                          <a:ea typeface="SimSun" charset="0"/>
                          <a:cs typeface="SimSun" charset="0"/>
                        </a:rPr>
                        <a:t>(1 Cor.14:21-22)</a:t>
                      </a:r>
                      <a:endParaRPr kumimoji="0" lang="en-US" sz="24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887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1" u="none" strike="noStrike" cap="none" normalizeH="0" baseline="0">
                          <a:ln>
                            <a:noFill/>
                          </a:ln>
                          <a:solidFill>
                            <a:schemeClr val="tx1"/>
                          </a:solidFill>
                          <a:effectLst/>
                          <a:latin typeface="Arial Narrow" charset="0"/>
                          <a:ea typeface="SimSun" charset="0"/>
                          <a:cs typeface="SimSun" charset="0"/>
                        </a:rPr>
                        <a:t>Both have God as the Source rather than self</a:t>
                      </a:r>
                      <a:endParaRPr kumimoji="0" lang="en-US" sz="2400" b="1" i="1" u="none" strike="noStrike" cap="none" normalizeH="0" baseline="0">
                        <a:ln>
                          <a:noFill/>
                        </a:ln>
                        <a:solidFill>
                          <a:schemeClr val="tx1"/>
                        </a:solidFill>
                        <a:effectLst/>
                        <a:latin typeface="Arial Narrow" charset="0"/>
                        <a:ea typeface="SimSun" charset="0"/>
                        <a:cs typeface="SimSu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a:ln>
                            <a:noFill/>
                          </a:ln>
                          <a:solidFill>
                            <a:schemeClr val="tx1"/>
                          </a:solidFill>
                          <a:effectLst/>
                          <a:latin typeface="Arial Narrow" charset="0"/>
                          <a:ea typeface="SimSun" charset="0"/>
                          <a:cs typeface="SimSun" charset="0"/>
                        </a:rPr>
                        <a:t>The tongues speakers were not trying to get the gift (Acts 2:2)</a:t>
                      </a:r>
                      <a:endParaRPr kumimoji="0" lang="en-US" sz="2400" b="1" i="0" u="none" strike="noStrike" cap="none" normalizeH="0" baseline="0">
                        <a:ln>
                          <a:noFill/>
                        </a:ln>
                        <a:solidFill>
                          <a:schemeClr val="tx1"/>
                        </a:solidFill>
                        <a:effectLst/>
                        <a:latin typeface="Arial Narrow" charset="0"/>
                        <a:ea typeface="SimSun" charset="0"/>
                        <a:cs typeface="SimSu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Narrow" charset="0"/>
                          <a:ea typeface="SimSun" charset="0"/>
                          <a:cs typeface="SimSun" charset="0"/>
                        </a:rPr>
                        <a:t>Tongues is among the gifts of the Spirit </a:t>
                      </a:r>
                      <a:br>
                        <a:rPr kumimoji="0" lang="en-US" altLang="zh-CN" sz="2400" b="1" i="0" u="none" strike="noStrike" cap="none" normalizeH="0" baseline="0" dirty="0">
                          <a:ln>
                            <a:noFill/>
                          </a:ln>
                          <a:solidFill>
                            <a:schemeClr val="tx1"/>
                          </a:solidFill>
                          <a:effectLst/>
                          <a:latin typeface="Arial Narrow" charset="0"/>
                          <a:ea typeface="SimSun" charset="0"/>
                          <a:cs typeface="SimSun" charset="0"/>
                        </a:rPr>
                      </a:br>
                      <a:r>
                        <a:rPr kumimoji="0" lang="en-US" altLang="zh-CN" sz="2400" b="1" i="0" u="none" strike="noStrike" cap="none" normalizeH="0" baseline="0" dirty="0">
                          <a:ln>
                            <a:noFill/>
                          </a:ln>
                          <a:solidFill>
                            <a:schemeClr val="tx1"/>
                          </a:solidFill>
                          <a:effectLst/>
                          <a:latin typeface="Arial Narrow" charset="0"/>
                          <a:ea typeface="SimSun" charset="0"/>
                          <a:cs typeface="SimSun" charset="0"/>
                        </a:rPr>
                        <a:t>(1 Cor. 12–14)</a:t>
                      </a:r>
                      <a:endParaRPr kumimoji="0" lang="en-US" sz="24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281" name="Text Box 2"/>
          <p:cNvSpPr txBox="1">
            <a:spLocks noChangeArrowheads="1"/>
          </p:cNvSpPr>
          <p:nvPr/>
        </p:nvSpPr>
        <p:spPr bwMode="auto">
          <a:xfrm>
            <a:off x="8543925"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ea typeface="Osaka" charset="0"/>
                <a:cs typeface="Osaka" charset="0"/>
              </a:rPr>
              <a:t>33</a:t>
            </a:r>
            <a:endParaRPr lang="en-US">
              <a:solidFill>
                <a:srgbClr val="000000"/>
              </a:solidFill>
              <a:ea typeface="Osaka" charset="0"/>
              <a:cs typeface="Osaka" charset="0"/>
            </a:endParaRPr>
          </a:p>
        </p:txBody>
      </p:sp>
      <p:sp>
        <p:nvSpPr>
          <p:cNvPr id="481282" name="Rectangle 181"/>
          <p:cNvSpPr>
            <a:spLocks noGrp="1" noChangeArrowheads="1"/>
          </p:cNvSpPr>
          <p:nvPr>
            <p:ph type="title" idx="4294967295"/>
          </p:nvPr>
        </p:nvSpPr>
        <p:spPr>
          <a:xfrm>
            <a:off x="609600" y="152400"/>
            <a:ext cx="7772400" cy="519113"/>
          </a:xfrm>
          <a:solidFill>
            <a:srgbClr val="000000"/>
          </a:solidFill>
        </p:spPr>
        <p:txBody>
          <a:bodyPr anchor="t">
            <a:spAutoFit/>
          </a:bodyPr>
          <a:lstStyle/>
          <a:p>
            <a:pPr algn="ctr" eaLnBrk="1" hangingPunct="1"/>
            <a:r>
              <a:rPr lang="en-US" altLang="zh-CN" sz="2800" b="1">
                <a:solidFill>
                  <a:srgbClr val="FFFFFF"/>
                </a:solidFill>
                <a:latin typeface="Arial" charset="0"/>
                <a:ea typeface="SimSun" charset="0"/>
                <a:cs typeface="SimSun" charset="0"/>
              </a:rPr>
              <a:t>Tongues Contrasts</a:t>
            </a:r>
            <a:endParaRPr lang="en-US" sz="2800" b="1">
              <a:solidFill>
                <a:srgbClr val="FFFFFF"/>
              </a:solidFill>
              <a:latin typeface="Arial" charset="0"/>
              <a:ea typeface="SimSun" charset="0"/>
              <a:cs typeface="SimSun" charset="0"/>
            </a:endParaRPr>
          </a:p>
        </p:txBody>
      </p:sp>
      <p:graphicFrame>
        <p:nvGraphicFramePr>
          <p:cNvPr id="149785" name="Group 281"/>
          <p:cNvGraphicFramePr>
            <a:graphicFrameLocks noGrp="1"/>
          </p:cNvGraphicFramePr>
          <p:nvPr/>
        </p:nvGraphicFramePr>
        <p:xfrm>
          <a:off x="304800" y="762000"/>
          <a:ext cx="8534400" cy="5835651"/>
        </p:xfrm>
        <a:graphic>
          <a:graphicData uri="http://schemas.openxmlformats.org/drawingml/2006/table">
            <a:tbl>
              <a:tblPr/>
              <a:tblGrid>
                <a:gridCol w="2844800">
                  <a:extLst>
                    <a:ext uri="{9D8B030D-6E8A-4147-A177-3AD203B41FA5}">
                      <a16:colId xmlns:a16="http://schemas.microsoft.com/office/drawing/2014/main" val="20000"/>
                    </a:ext>
                  </a:extLst>
                </a:gridCol>
                <a:gridCol w="2844800">
                  <a:extLst>
                    <a:ext uri="{9D8B030D-6E8A-4147-A177-3AD203B41FA5}">
                      <a16:colId xmlns:a16="http://schemas.microsoft.com/office/drawing/2014/main" val="20001"/>
                    </a:ext>
                  </a:extLst>
                </a:gridCol>
                <a:gridCol w="2844800">
                  <a:extLst>
                    <a:ext uri="{9D8B030D-6E8A-4147-A177-3AD203B41FA5}">
                      <a16:colId xmlns:a16="http://schemas.microsoft.com/office/drawing/2014/main" val="20002"/>
                    </a:ext>
                  </a:extLst>
                </a:gridCol>
              </a:tblGrid>
              <a:tr h="81923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3200" b="1" i="1" u="none" strike="noStrike" cap="none" normalizeH="0" baseline="0" dirty="0">
                          <a:ln>
                            <a:noFill/>
                          </a:ln>
                          <a:solidFill>
                            <a:schemeClr val="bg1"/>
                          </a:solidFill>
                          <a:effectLst/>
                          <a:latin typeface="Arial Narrow" charset="0"/>
                          <a:ea typeface="SimSun" charset="0"/>
                          <a:cs typeface="SimSun" charset="0"/>
                        </a:rPr>
                        <a:t>Tongues in…</a:t>
                      </a:r>
                      <a:endParaRPr kumimoji="0" lang="en-US" sz="3200" b="1" i="1" u="none" strike="noStrike" cap="none" normalizeH="0" baseline="0" dirty="0">
                        <a:ln>
                          <a:noFill/>
                        </a:ln>
                        <a:solidFill>
                          <a:schemeClr val="bg1"/>
                        </a:solidFill>
                        <a:effectLst/>
                        <a:latin typeface="Arial Narrow" charset="0"/>
                        <a:ea typeface="SimSun" charset="0"/>
                        <a:cs typeface="SimSun"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3200" b="1" i="1" u="none" strike="noStrike" cap="none" normalizeH="0" baseline="0">
                          <a:ln>
                            <a:noFill/>
                          </a:ln>
                          <a:solidFill>
                            <a:schemeClr val="bg1"/>
                          </a:solidFill>
                          <a:effectLst/>
                          <a:latin typeface="Arial Narrow" charset="0"/>
                          <a:ea typeface="SimSun" charset="0"/>
                          <a:cs typeface="SimSun" charset="0"/>
                        </a:rPr>
                        <a:t>Acts</a:t>
                      </a:r>
                      <a:endParaRPr kumimoji="0" lang="en-US" sz="2400" b="1" i="1" u="none" strike="noStrike" cap="none" normalizeH="0" baseline="0">
                        <a:ln>
                          <a:noFill/>
                        </a:ln>
                        <a:solidFill>
                          <a:schemeClr val="bg1"/>
                        </a:solidFill>
                        <a:effectLst/>
                        <a:latin typeface="Arial Narrow" charset="0"/>
                        <a:ea typeface="SimSun" charset="0"/>
                        <a:cs typeface="SimSun"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3200" b="1" i="1" u="none" strike="noStrike" cap="none" normalizeH="0" baseline="0">
                          <a:ln>
                            <a:noFill/>
                          </a:ln>
                          <a:solidFill>
                            <a:schemeClr val="bg1"/>
                          </a:solidFill>
                          <a:effectLst/>
                          <a:latin typeface="Arial Narrow" charset="0"/>
                          <a:ea typeface="SimSun" charset="0"/>
                          <a:cs typeface="SimSun" charset="0"/>
                        </a:rPr>
                        <a:t>1 Corinthians</a:t>
                      </a:r>
                      <a:endParaRPr kumimoji="0" lang="en-US" sz="2400" b="1" i="1" u="none" strike="noStrike" cap="none" normalizeH="0" baseline="0">
                        <a:ln>
                          <a:noFill/>
                        </a:ln>
                        <a:solidFill>
                          <a:schemeClr val="bg1"/>
                        </a:solidFill>
                        <a:effectLst/>
                        <a:latin typeface="Arial Narrow" charset="0"/>
                        <a:ea typeface="SimSun" charset="0"/>
                        <a:cs typeface="SimSun"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5048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Narrow Bold" charset="0"/>
                          <a:ea typeface="ＭＳ Ｐゴシック" charset="0"/>
                          <a:cs typeface="ＭＳ Ｐゴシック" charset="0"/>
                        </a:rPr>
                        <a:t>Speaker</a:t>
                      </a:r>
                      <a:r>
                        <a:rPr kumimoji="0" lang="fr-FR" sz="2000" b="1" i="0" u="none" strike="noStrike" cap="none" normalizeH="0" baseline="0" dirty="0">
                          <a:ln>
                            <a:noFill/>
                          </a:ln>
                          <a:solidFill>
                            <a:schemeClr val="tx1"/>
                          </a:solidFill>
                          <a:effectLst/>
                          <a:latin typeface="Arial Narrow Bold" charset="0"/>
                          <a:ea typeface="ＭＳ Ｐゴシック" charset="0"/>
                          <a:cs typeface="ＭＳ Ｐゴシック" charset="0"/>
                        </a:rPr>
                        <a:t>'</a:t>
                      </a:r>
                      <a:r>
                        <a:rPr kumimoji="0" lang="en-US" sz="2000" b="1" i="0" u="none" strike="noStrike" cap="none" normalizeH="0" baseline="0" dirty="0">
                          <a:ln>
                            <a:noFill/>
                          </a:ln>
                          <a:solidFill>
                            <a:schemeClr val="tx1"/>
                          </a:solidFill>
                          <a:effectLst/>
                          <a:latin typeface="Arial Narrow Bold" charset="0"/>
                          <a:ea typeface="ＭＳ Ｐゴシック" charset="0"/>
                          <a:cs typeface="ＭＳ Ｐゴシック" charset="0"/>
                        </a:rPr>
                        <a:t>s Control</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Narrow Bold" charset="0"/>
                          <a:ea typeface="SimSun" charset="0"/>
                          <a:cs typeface="SimSun" charset="0"/>
                        </a:rPr>
                        <a:t>Uncontrolled</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Narrow Bold" charset="0"/>
                          <a:ea typeface="ＭＳ Ｐゴシック" charset="0"/>
                          <a:cs typeface="ＭＳ Ｐゴシック" charset="0"/>
                        </a:rPr>
                        <a:t>Controlled</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2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Arial Narrow Bold" charset="0"/>
                          <a:ea typeface="SimSun" charset="0"/>
                          <a:cs typeface="SimSun" charset="0"/>
                        </a:rPr>
                        <a:t>Recipients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Narrow Bold" charset="0"/>
                          <a:ea typeface="SimSun" charset="0"/>
                          <a:cs typeface="SimSun" charset="0"/>
                        </a:rPr>
                        <a:t>Groups only</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Narrow Bold" charset="0"/>
                          <a:ea typeface="ＭＳ Ｐゴシック" charset="0"/>
                          <a:cs typeface="ＭＳ Ｐゴシック" charset="0"/>
                        </a:rPr>
                        <a:t>Gifted individuals </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2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Arial Narrow Bold" charset="0"/>
                          <a:ea typeface="SimSun" charset="0"/>
                          <a:cs typeface="SimSun" charset="0"/>
                        </a:rPr>
                        <a:t>Phenomenon</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Narrow Bold" charset="0"/>
                          <a:ea typeface="SimSun" charset="0"/>
                          <a:cs typeface="SimSun" charset="0"/>
                        </a:rPr>
                        <a:t>Wind and fire (Acts 2:2)</a:t>
                      </a:r>
                      <a:endParaRPr kumimoji="0" lang="en-US" sz="2000" b="1" i="0" u="none" strike="noStrike" cap="none" normalizeH="0" baseline="0" dirty="0">
                        <a:ln>
                          <a:noFill/>
                        </a:ln>
                        <a:solidFill>
                          <a:schemeClr val="tx1"/>
                        </a:solidFill>
                        <a:effectLst/>
                        <a:latin typeface="Arial Narrow Bold" charset="0"/>
                        <a:ea typeface="SimSun" charset="0"/>
                        <a:cs typeface="SimSun"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Narrow Bold" charset="0"/>
                          <a:ea typeface="ＭＳ Ｐゴシック" charset="0"/>
                          <a:cs typeface="ＭＳ Ｐゴシック" charset="0"/>
                        </a:rPr>
                        <a:t>None</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72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Arial Narrow Bold" charset="0"/>
                          <a:ea typeface="SimSun" charset="0"/>
                          <a:cs typeface="SimSun" charset="0"/>
                        </a:rPr>
                        <a:t>Times per person</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Narrow Bold" charset="0"/>
                          <a:ea typeface="SimSun" charset="0"/>
                          <a:cs typeface="SimSun" charset="0"/>
                        </a:rPr>
                        <a:t>One time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Narrow Bold" charset="0"/>
                          <a:ea typeface="ＭＳ Ｐゴシック" charset="0"/>
                          <a:cs typeface="ＭＳ Ｐゴシック" charset="0"/>
                        </a:rPr>
                        <a:t>Repeated</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097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Arial Narrow Bold" charset="0"/>
                          <a:ea typeface="SimSun" charset="0"/>
                          <a:cs typeface="SimSun" charset="0"/>
                        </a:rPr>
                        <a:t>Those who understand</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Narrow Bold" charset="0"/>
                          <a:ea typeface="SimSun" charset="0"/>
                          <a:cs typeface="SimSun" charset="0"/>
                        </a:rPr>
                        <a:t>Native speakers</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Narrow Bold" charset="0"/>
                          <a:ea typeface="ＭＳ Ｐゴシック" charset="0"/>
                          <a:cs typeface="ＭＳ Ｐゴシック" charset="0"/>
                        </a:rPr>
                        <a:t>Those gifted in interpretation</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96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Arial Narrow Bold" charset="0"/>
                          <a:ea typeface="SimSun" charset="0"/>
                          <a:cs typeface="SimSun" charset="0"/>
                        </a:rPr>
                        <a:t>Dates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Narrow Bold" charset="0"/>
                          <a:ea typeface="SimSun" charset="0"/>
                          <a:cs typeface="SimSun" charset="0"/>
                        </a:rPr>
                        <a:t>AD 33-53 (Acts 2-19)</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Narrow Bold" charset="0"/>
                          <a:ea typeface="ＭＳ Ｐゴシック" charset="0"/>
                          <a:cs typeface="ＭＳ Ｐゴシック" charset="0"/>
                        </a:rPr>
                        <a:t>AD 56</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72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Arial Narrow Bold" charset="0"/>
                          <a:ea typeface="SimSun" charset="0"/>
                          <a:cs typeface="SimSun" charset="0"/>
                        </a:rPr>
                        <a:t>When occurred</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Narrow Bold" charset="0"/>
                          <a:ea typeface="SimSun" charset="0"/>
                          <a:cs typeface="SimSun" charset="0"/>
                        </a:rPr>
                        <a:t>Generally at salvation</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Narrow Bold" charset="0"/>
                          <a:ea typeface="ＭＳ Ｐゴシック" charset="0"/>
                          <a:cs typeface="ＭＳ Ｐゴシック" charset="0"/>
                        </a:rPr>
                        <a:t>After salvation</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72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Arial Narrow Bold" charset="0"/>
                          <a:ea typeface="SimSun" charset="0"/>
                          <a:cs typeface="SimSun" charset="0"/>
                        </a:rPr>
                        <a:t>Use</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Narrow Bold" charset="0"/>
                          <a:ea typeface="SimSun" charset="0"/>
                          <a:cs typeface="SimSun" charset="0"/>
                        </a:rPr>
                        <a:t>Always used properly</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Narrow Bold" charset="0"/>
                          <a:ea typeface="ＭＳ Ｐゴシック" charset="0"/>
                          <a:cs typeface="ＭＳ Ｐゴシック" charset="0"/>
                        </a:rPr>
                        <a:t>Often abused</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0059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Arial Narrow Bold" charset="0"/>
                          <a:ea typeface="SimSun" charset="0"/>
                          <a:cs typeface="SimSun" charset="0"/>
                        </a:rPr>
                        <a:t>Restrictions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Narrow Bold" charset="0"/>
                          <a:ea typeface="SimSun" charset="0"/>
                          <a:cs typeface="SimSun" charset="0"/>
                        </a:rPr>
                        <a:t>None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Narrow Bold" charset="0"/>
                          <a:ea typeface="SimSun" charset="0"/>
                          <a:cs typeface="SimSun" charset="0"/>
                        </a:rPr>
                        <a:t>Some: only 2-3 per service, each in turn, need interpreter (1 Cor. 14:27)</a:t>
                      </a:r>
                      <a:endParaRPr kumimoji="0" lang="en-US" sz="2000" b="1" i="0" u="none" strike="noStrike" cap="none" normalizeH="0" baseline="0" dirty="0">
                        <a:ln>
                          <a:noFill/>
                        </a:ln>
                        <a:solidFill>
                          <a:schemeClr val="tx1"/>
                        </a:solidFill>
                        <a:effectLst/>
                        <a:latin typeface="Arial Narrow Bold" charset="0"/>
                        <a:ea typeface="ＭＳ Ｐゴシック" charset="0"/>
                        <a:cs typeface="ＭＳ Ｐゴシック"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83330"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83331" name="Rectangle 2"/>
          <p:cNvSpPr>
            <a:spLocks noChangeArrowheads="1"/>
          </p:cNvSpPr>
          <p:nvPr/>
        </p:nvSpPr>
        <p:spPr bwMode="auto">
          <a:xfrm>
            <a:off x="0" y="2286000"/>
            <a:ext cx="9144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736600" indent="-736600" algn="ctr">
              <a:lnSpc>
                <a:spcPct val="90000"/>
              </a:lnSpc>
            </a:pPr>
            <a:r>
              <a:rPr lang="en-US" sz="3200" baseline="30000">
                <a:solidFill>
                  <a:srgbClr val="FFFFFF"/>
                </a:solidFill>
              </a:rPr>
              <a:t>4</a:t>
            </a:r>
            <a:r>
              <a:rPr lang="en-US" sz="3200">
                <a:solidFill>
                  <a:srgbClr val="FFFFFF"/>
                </a:solidFill>
              </a:rPr>
              <a:t>A person who speaks in tongues </a:t>
            </a:r>
            <a:r>
              <a:rPr lang="en-US" sz="3200">
                <a:solidFill>
                  <a:srgbClr val="FFFF00"/>
                </a:solidFill>
              </a:rPr>
              <a:t>is strengthened personally</a:t>
            </a:r>
            <a:r>
              <a:rPr lang="en-US" sz="3200">
                <a:solidFill>
                  <a:srgbClr val="FFFFFF"/>
                </a:solidFill>
              </a:rPr>
              <a:t>, but one who speaks a word of prophecy strengthens the entire church.</a:t>
            </a:r>
            <a:br>
              <a:rPr lang="en-US" sz="3200">
                <a:solidFill>
                  <a:srgbClr val="FFFFFF"/>
                </a:solidFill>
              </a:rPr>
            </a:br>
            <a:br>
              <a:rPr lang="en-US" sz="3200" baseline="30000">
                <a:solidFill>
                  <a:srgbClr val="FFFFFF"/>
                </a:solidFill>
              </a:rPr>
            </a:br>
            <a:r>
              <a:rPr lang="en-US" sz="3200" baseline="30000">
                <a:solidFill>
                  <a:srgbClr val="FFFFFF"/>
                </a:solidFill>
              </a:rPr>
              <a:t>5</a:t>
            </a:r>
            <a:r>
              <a:rPr lang="en-US" sz="3200">
                <a:solidFill>
                  <a:srgbClr val="FFFFFF"/>
                </a:solidFill>
              </a:rPr>
              <a:t>I wish you could all speak in tongues, but even more I wish you could all prophesy. For prophecy is greater than speaking in tongues, unless someone interprets what you are saying so that the whole church will be strengthened (NLT).</a:t>
            </a:r>
          </a:p>
        </p:txBody>
      </p:sp>
      <p:pic>
        <p:nvPicPr>
          <p:cNvPr id="483332" name="Picture 1029" descr="holy-bi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1800" cy="220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6" name="Rectangle 2"/>
          <p:cNvSpPr>
            <a:spLocks noGrp="1" noChangeArrowheads="1"/>
          </p:cNvSpPr>
          <p:nvPr>
            <p:ph type="title" idx="4294967295"/>
          </p:nvPr>
        </p:nvSpPr>
        <p:spPr>
          <a:xfrm>
            <a:off x="2916238" y="0"/>
            <a:ext cx="6227762" cy="2209800"/>
          </a:xfrm>
          <a:solidFill>
            <a:schemeClr val="accent2"/>
          </a:solidFill>
        </p:spPr>
        <p:txBody>
          <a:bodyPr/>
          <a:lstStyle/>
          <a:p>
            <a:pPr marL="736600" indent="-736600" algn="l" eaLnBrk="1" hangingPunct="1">
              <a:lnSpc>
                <a:spcPct val="90000"/>
              </a:lnSpc>
              <a:defRPr/>
            </a:pPr>
            <a:r>
              <a:rPr lang="en-US" sz="3600" b="1" dirty="0">
                <a:solidFill>
                  <a:schemeClr val="bg1"/>
                </a:solidFill>
                <a:effectLst>
                  <a:outerShdw blurRad="38100" dist="38100" dir="2700000" algn="tl">
                    <a:srgbClr val="000000"/>
                  </a:outerShdw>
                </a:effectLst>
                <a:latin typeface="Arial" charset="0"/>
                <a:ea typeface="Osaka" charset="0"/>
                <a:cs typeface="Osaka" charset="0"/>
              </a:rPr>
              <a:t>B.	Prophecy edifies the church while tongues only edifies the speaker (1 Cor. 14:4-5).</a:t>
            </a:r>
            <a:endParaRPr lang="en-US" sz="3600" b="1" dirty="0">
              <a:solidFill>
                <a:schemeClr val="bg1"/>
              </a:solidFill>
              <a:latin typeface="Arial" charset="0"/>
              <a:ea typeface="Osaka" charset="0"/>
              <a:cs typeface="Osaka" charset="0"/>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Rectangle 2"/>
          <p:cNvSpPr>
            <a:spLocks noChangeArrowheads="1"/>
          </p:cNvSpPr>
          <p:nvPr/>
        </p:nvSpPr>
        <p:spPr bwMode="auto">
          <a:xfrm>
            <a:off x="0" y="-152400"/>
            <a:ext cx="9396413" cy="7010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5378" name="Rectangle 2"/>
          <p:cNvSpPr>
            <a:spLocks noGrp="1" noChangeArrowheads="1"/>
          </p:cNvSpPr>
          <p:nvPr>
            <p:ph type="title" idx="4294967295"/>
          </p:nvPr>
        </p:nvSpPr>
        <p:spPr>
          <a:xfrm>
            <a:off x="107950" y="274638"/>
            <a:ext cx="9288463" cy="1143000"/>
          </a:xfrm>
        </p:spPr>
        <p:txBody>
          <a:bodyPr/>
          <a:lstStyle/>
          <a:p>
            <a:pPr marL="658813" indent="-658813" algn="l" eaLnBrk="1" hangingPunct="1"/>
            <a:r>
              <a:rPr lang="en-US" sz="4000" b="1">
                <a:solidFill>
                  <a:schemeClr val="bg1"/>
                </a:solidFill>
                <a:latin typeface="Arial" charset="0"/>
                <a:ea typeface="ＭＳ Ｐゴシック" charset="0"/>
                <a:cs typeface="ＭＳ Ｐゴシック" charset="0"/>
              </a:rPr>
              <a:t>II. Uninterpreted tongues are </a:t>
            </a:r>
            <a:r>
              <a:rPr lang="en-US" sz="4000" b="1">
                <a:solidFill>
                  <a:srgbClr val="FFFF00"/>
                </a:solidFill>
                <a:latin typeface="Arial" charset="0"/>
                <a:ea typeface="ＭＳ Ｐゴシック" charset="0"/>
                <a:cs typeface="ＭＳ Ｐゴシック" charset="0"/>
              </a:rPr>
              <a:t>incomprehensible</a:t>
            </a:r>
            <a:r>
              <a:rPr lang="en-US" sz="4000" b="1">
                <a:solidFill>
                  <a:schemeClr val="bg1"/>
                </a:solidFill>
                <a:latin typeface="Arial" charset="0"/>
                <a:ea typeface="ＭＳ Ｐゴシック" charset="0"/>
                <a:cs typeface="ＭＳ Ｐゴシック" charset="0"/>
              </a:rPr>
              <a:t> (1 Cor. 14:6-19)</a:t>
            </a:r>
            <a:endParaRPr lang="en-US" sz="4000" b="1">
              <a:latin typeface="Arial" charset="0"/>
              <a:ea typeface="ＭＳ Ｐゴシック" charset="0"/>
              <a:cs typeface="ＭＳ Ｐゴシック" charset="0"/>
            </a:endParaRPr>
          </a:p>
        </p:txBody>
      </p:sp>
      <p:sp>
        <p:nvSpPr>
          <p:cNvPr id="485379"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485380" name="Picture 7" descr="tonguesdebstow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2133600"/>
            <a:ext cx="5513388" cy="413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title"/>
          </p:nvPr>
        </p:nvSpPr>
        <p:spPr/>
        <p:txBody>
          <a:bodyPr/>
          <a:lstStyle/>
          <a:p>
            <a:pPr eaLnBrk="1" hangingPunct="1"/>
            <a:r>
              <a:rPr lang="en-US">
                <a:latin typeface="Arial Black" charset="0"/>
              </a:rPr>
              <a:t>Definition</a:t>
            </a:r>
          </a:p>
        </p:txBody>
      </p:sp>
      <p:sp>
        <p:nvSpPr>
          <p:cNvPr id="212994" name="Rectangle 3"/>
          <p:cNvSpPr>
            <a:spLocks noGrp="1" noChangeArrowheads="1"/>
          </p:cNvSpPr>
          <p:nvPr>
            <p:ph type="body" idx="1"/>
          </p:nvPr>
        </p:nvSpPr>
        <p:spPr>
          <a:xfrm>
            <a:off x="395536" y="828997"/>
            <a:ext cx="7543800" cy="2239963"/>
          </a:xfrm>
          <a:extLst/>
        </p:spPr>
        <p:txBody>
          <a:bodyPr/>
          <a:lstStyle/>
          <a:p>
            <a:pPr marL="0" indent="0" eaLnBrk="1" hangingPunct="1">
              <a:buFontTx/>
              <a:buNone/>
              <a:defRPr/>
            </a:pPr>
            <a:r>
              <a:rPr lang="en-US" altLang="zh-CN">
                <a:effectLst>
                  <a:glow rad="101600">
                    <a:schemeClr val="bg1">
                      <a:alpha val="75000"/>
                    </a:schemeClr>
                  </a:glow>
                </a:effectLst>
                <a:latin typeface="Arial" charset="0"/>
                <a:ea typeface="宋体" charset="0"/>
                <a:cs typeface="宋体" charset="0"/>
              </a:rPr>
              <a:t>"[The gift of performing] </a:t>
            </a:r>
            <a:br>
              <a:rPr lang="en-US" altLang="zh-CN">
                <a:effectLst>
                  <a:glow rad="101600">
                    <a:schemeClr val="bg1">
                      <a:alpha val="75000"/>
                    </a:schemeClr>
                  </a:glow>
                </a:effectLst>
                <a:latin typeface="Arial" charset="0"/>
                <a:ea typeface="宋体" charset="0"/>
                <a:cs typeface="宋体" charset="0"/>
              </a:rPr>
            </a:br>
            <a:r>
              <a:rPr lang="en-US" altLang="zh-CN">
                <a:effectLst>
                  <a:glow rad="101600">
                    <a:schemeClr val="bg1">
                      <a:alpha val="75000"/>
                    </a:schemeClr>
                  </a:glow>
                </a:effectLst>
                <a:latin typeface="Arial" charset="0"/>
                <a:ea typeface="宋体" charset="0"/>
                <a:cs typeface="宋体" charset="0"/>
              </a:rPr>
              <a:t>an event of </a:t>
            </a:r>
            <a:r>
              <a:rPr lang="en-US" altLang="zh-CN">
                <a:solidFill>
                  <a:srgbClr val="008000"/>
                </a:solidFill>
                <a:effectLst>
                  <a:glow rad="101600">
                    <a:schemeClr val="bg1">
                      <a:alpha val="75000"/>
                    </a:schemeClr>
                  </a:glow>
                </a:effectLst>
                <a:latin typeface="Arial" charset="0"/>
                <a:ea typeface="宋体" charset="0"/>
                <a:cs typeface="宋体" charset="0"/>
              </a:rPr>
              <a:t>supernatural power [</a:t>
            </a:r>
            <a:r>
              <a:rPr lang="en-US" altLang="zh-CN">
                <a:solidFill>
                  <a:srgbClr val="008000"/>
                </a:solidFill>
                <a:effectLst>
                  <a:glow rad="101600">
                    <a:schemeClr val="bg1">
                      <a:alpha val="75000"/>
                    </a:schemeClr>
                  </a:glow>
                </a:effectLst>
                <a:latin typeface="Bwgrki" charset="0"/>
                <a:ea typeface="宋体" charset="0"/>
                <a:cs typeface="宋体" charset="0"/>
              </a:rPr>
              <a:t>du,namij</a:t>
            </a:r>
            <a:r>
              <a:rPr lang="en-US" altLang="zh-CN">
                <a:solidFill>
                  <a:srgbClr val="008000"/>
                </a:solidFill>
                <a:effectLst>
                  <a:glow rad="101600">
                    <a:schemeClr val="bg1">
                      <a:alpha val="75000"/>
                    </a:schemeClr>
                  </a:glow>
                </a:effectLst>
                <a:latin typeface="Arial" charset="0"/>
                <a:ea typeface="宋体" charset="0"/>
                <a:cs typeface="宋体" charset="0"/>
              </a:rPr>
              <a:t>]</a:t>
            </a:r>
            <a:r>
              <a:rPr lang="en-US" altLang="zh-CN">
                <a:effectLst>
                  <a:glow rad="101600">
                    <a:schemeClr val="bg1">
                      <a:alpha val="75000"/>
                    </a:schemeClr>
                  </a:glow>
                </a:effectLst>
                <a:latin typeface="Arial" charset="0"/>
                <a:ea typeface="宋体" charset="0"/>
                <a:cs typeface="宋体" charset="0"/>
              </a:rPr>
              <a:t>, </a:t>
            </a:r>
            <a:br>
              <a:rPr lang="en-US" altLang="zh-CN">
                <a:effectLst>
                  <a:glow rad="101600">
                    <a:schemeClr val="bg1">
                      <a:alpha val="75000"/>
                    </a:schemeClr>
                  </a:glow>
                </a:effectLst>
                <a:latin typeface="Arial" charset="0"/>
                <a:ea typeface="宋体" charset="0"/>
                <a:cs typeface="宋体" charset="0"/>
              </a:rPr>
            </a:br>
            <a:r>
              <a:rPr lang="en-US" altLang="zh-CN">
                <a:solidFill>
                  <a:srgbClr val="990000"/>
                </a:solidFill>
                <a:effectLst>
                  <a:glow rad="101600">
                    <a:schemeClr val="bg1">
                      <a:alpha val="75000"/>
                    </a:schemeClr>
                  </a:glow>
                </a:effectLst>
                <a:latin typeface="Arial" charset="0"/>
                <a:ea typeface="宋体" charset="0"/>
                <a:cs typeface="宋体" charset="0"/>
              </a:rPr>
              <a:t>palpable to the sense [</a:t>
            </a:r>
            <a:r>
              <a:rPr lang="en-US" altLang="zh-CN">
                <a:solidFill>
                  <a:srgbClr val="990000"/>
                </a:solidFill>
                <a:effectLst>
                  <a:glow rad="101600">
                    <a:schemeClr val="bg1">
                      <a:alpha val="75000"/>
                    </a:schemeClr>
                  </a:glow>
                </a:effectLst>
                <a:latin typeface="Bwgrki" charset="0"/>
                <a:ea typeface="宋体" charset="0"/>
                <a:cs typeface="宋体" charset="0"/>
              </a:rPr>
              <a:t>te,raj</a:t>
            </a:r>
            <a:r>
              <a:rPr lang="en-US" altLang="zh-CN">
                <a:solidFill>
                  <a:srgbClr val="990000"/>
                </a:solidFill>
                <a:effectLst>
                  <a:glow rad="101600">
                    <a:schemeClr val="bg1">
                      <a:alpha val="75000"/>
                    </a:schemeClr>
                  </a:glow>
                </a:effectLst>
                <a:latin typeface="Arial" charset="0"/>
                <a:ea typeface="宋体" charset="0"/>
                <a:cs typeface="宋体" charset="0"/>
              </a:rPr>
              <a:t>],</a:t>
            </a:r>
            <a:r>
              <a:rPr lang="en-US" altLang="zh-CN">
                <a:effectLst>
                  <a:glow rad="101600">
                    <a:schemeClr val="bg1">
                      <a:alpha val="75000"/>
                    </a:schemeClr>
                  </a:glow>
                </a:effectLst>
                <a:latin typeface="Arial" charset="0"/>
                <a:ea typeface="宋体" charset="0"/>
                <a:cs typeface="宋体" charset="0"/>
              </a:rPr>
              <a:t> </a:t>
            </a:r>
            <a:br>
              <a:rPr lang="en-US" altLang="zh-CN">
                <a:effectLst>
                  <a:glow rad="101600">
                    <a:schemeClr val="bg1">
                      <a:alpha val="75000"/>
                    </a:schemeClr>
                  </a:glow>
                </a:effectLst>
                <a:latin typeface="Arial" charset="0"/>
                <a:ea typeface="宋体" charset="0"/>
                <a:cs typeface="宋体" charset="0"/>
              </a:rPr>
            </a:br>
            <a:r>
              <a:rPr lang="en-US" altLang="zh-CN">
                <a:effectLst>
                  <a:glow rad="101600">
                    <a:schemeClr val="bg1">
                      <a:alpha val="75000"/>
                    </a:schemeClr>
                  </a:glow>
                </a:effectLst>
                <a:latin typeface="Arial" charset="0"/>
                <a:ea typeface="宋体" charset="0"/>
                <a:cs typeface="宋体" charset="0"/>
              </a:rPr>
              <a:t>accompanying the servant of the Lord </a:t>
            </a:r>
            <a:br>
              <a:rPr lang="en-US" altLang="zh-CN">
                <a:effectLst>
                  <a:glow rad="101600">
                    <a:schemeClr val="bg1">
                      <a:alpha val="75000"/>
                    </a:schemeClr>
                  </a:glow>
                </a:effectLst>
                <a:latin typeface="Arial" charset="0"/>
                <a:ea typeface="宋体" charset="0"/>
                <a:cs typeface="宋体" charset="0"/>
              </a:rPr>
            </a:br>
            <a:r>
              <a:rPr lang="en-US" altLang="zh-CN">
                <a:solidFill>
                  <a:schemeClr val="accent2"/>
                </a:solidFill>
                <a:effectLst>
                  <a:glow rad="101600">
                    <a:schemeClr val="bg1">
                      <a:alpha val="75000"/>
                    </a:schemeClr>
                  </a:glow>
                </a:effectLst>
                <a:latin typeface="Arial" charset="0"/>
                <a:ea typeface="宋体" charset="0"/>
                <a:cs typeface="宋体" charset="0"/>
              </a:rPr>
              <a:t>to authenticate the divine commission [</a:t>
            </a:r>
            <a:r>
              <a:rPr lang="en-US">
                <a:solidFill>
                  <a:schemeClr val="accent2"/>
                </a:solidFill>
                <a:effectLst>
                  <a:glow rad="101600">
                    <a:schemeClr val="bg1">
                      <a:alpha val="75000"/>
                    </a:schemeClr>
                  </a:glow>
                </a:effectLst>
                <a:latin typeface="Bwgrki" charset="0"/>
                <a:ea typeface="宋体" charset="0"/>
                <a:cs typeface="宋体" charset="0"/>
              </a:rPr>
              <a:t>shmei/on</a:t>
            </a:r>
            <a:r>
              <a:rPr lang="en-US" altLang="zh-CN">
                <a:solidFill>
                  <a:schemeClr val="accent2"/>
                </a:solidFill>
                <a:effectLst>
                  <a:glow rad="101600">
                    <a:schemeClr val="bg1">
                      <a:alpha val="75000"/>
                    </a:schemeClr>
                  </a:glow>
                </a:effectLst>
                <a:latin typeface="Arial" charset="0"/>
                <a:ea typeface="宋体" charset="0"/>
                <a:cs typeface="宋体" charset="0"/>
              </a:rPr>
              <a:t>]</a:t>
            </a:r>
            <a:r>
              <a:rPr lang="en-US" altLang="zh-CN">
                <a:effectLst>
                  <a:glow rad="101600">
                    <a:schemeClr val="bg1">
                      <a:alpha val="75000"/>
                    </a:schemeClr>
                  </a:glow>
                </a:effectLst>
                <a:latin typeface="Arial" charset="0"/>
                <a:ea typeface="宋体" charset="0"/>
                <a:cs typeface="宋体" charset="0"/>
              </a:rPr>
              <a:t>" </a:t>
            </a:r>
            <a:endParaRPr lang="en-US">
              <a:effectLst>
                <a:glow rad="101600">
                  <a:schemeClr val="bg1">
                    <a:alpha val="75000"/>
                  </a:schemeClr>
                </a:glow>
              </a:effectLst>
              <a:latin typeface="Arial" charset="0"/>
            </a:endParaRPr>
          </a:p>
        </p:txBody>
      </p:sp>
      <p:pic>
        <p:nvPicPr>
          <p:cNvPr id="362499" name="Picture 4" descr="flyn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74838" y="3429000"/>
            <a:ext cx="2087562" cy="3336925"/>
          </a:xfrm>
          <a:prstGeom prst="rect">
            <a:avLst/>
          </a:prstGeom>
          <a:noFill/>
          <a:ln w="31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62500" name="Text Box 5"/>
          <p:cNvSpPr txBox="1">
            <a:spLocks noChangeArrowheads="1"/>
          </p:cNvSpPr>
          <p:nvPr/>
        </p:nvSpPr>
        <p:spPr bwMode="auto">
          <a:xfrm>
            <a:off x="4067175" y="4419600"/>
            <a:ext cx="4681538"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ltLang="zh-CN" sz="4000" b="1">
                <a:solidFill>
                  <a:srgbClr val="000000"/>
                </a:solidFill>
                <a:ea typeface="宋体" charset="0"/>
                <a:cs typeface="宋体" charset="0"/>
              </a:rPr>
              <a:t>Dr. Leslie B. Flynn</a:t>
            </a:r>
            <a:r>
              <a:rPr lang="en-US" altLang="zh-CN" sz="4000" b="1">
                <a:ea typeface="宋体" charset="0"/>
                <a:cs typeface="宋体" charset="0"/>
              </a:rPr>
              <a:t> </a:t>
            </a:r>
            <a:endParaRPr lang="en-US" sz="4000" b="1"/>
          </a:p>
        </p:txBody>
      </p:sp>
      <p:sp>
        <p:nvSpPr>
          <p:cNvPr id="362501" name="Text Box 4"/>
          <p:cNvSpPr txBox="1">
            <a:spLocks noChangeArrowheads="1"/>
          </p:cNvSpPr>
          <p:nvPr/>
        </p:nvSpPr>
        <p:spPr bwMode="auto">
          <a:xfrm>
            <a:off x="8543925" y="45085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36</a:t>
            </a:r>
          </a:p>
        </p:txBody>
      </p:sp>
    </p:spTree>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7426" name="Rectangle 2"/>
          <p:cNvSpPr>
            <a:spLocks noGrp="1" noChangeArrowheads="1"/>
          </p:cNvSpPr>
          <p:nvPr>
            <p:ph type="title" idx="4294967295"/>
          </p:nvPr>
        </p:nvSpPr>
        <p:spPr>
          <a:xfrm>
            <a:off x="0" y="0"/>
            <a:ext cx="9144000" cy="914400"/>
          </a:xfrm>
          <a:solidFill>
            <a:srgbClr val="800000"/>
          </a:solidFill>
        </p:spPr>
        <p:txBody>
          <a:bodyPr/>
          <a:lstStyle/>
          <a:p>
            <a:pPr eaLnBrk="1" hangingPunct="1"/>
            <a:r>
              <a:rPr lang="en-US" sz="4000">
                <a:solidFill>
                  <a:schemeClr val="bg1"/>
                </a:solidFill>
                <a:latin typeface="Arial" charset="0"/>
                <a:ea typeface="Osaka" charset="0"/>
                <a:cs typeface="Osaka" charset="0"/>
              </a:rPr>
              <a:t>Modern Tongues are Not Languages</a:t>
            </a:r>
            <a:endParaRPr lang="en-US">
              <a:latin typeface="Arial" charset="0"/>
              <a:ea typeface="Osaka" charset="0"/>
              <a:cs typeface="Osaka" charset="0"/>
            </a:endParaRPr>
          </a:p>
        </p:txBody>
      </p:sp>
      <p:sp>
        <p:nvSpPr>
          <p:cNvPr id="487427"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7428" name="Rectangle 3"/>
          <p:cNvSpPr>
            <a:spLocks noChangeArrowheads="1"/>
          </p:cNvSpPr>
          <p:nvPr/>
        </p:nvSpPr>
        <p:spPr bwMode="auto">
          <a:xfrm>
            <a:off x="685800" y="3200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3200"/>
          </a:p>
        </p:txBody>
      </p:sp>
      <p:sp>
        <p:nvSpPr>
          <p:cNvPr id="487429" name="Rectangle 3"/>
          <p:cNvSpPr>
            <a:spLocks noChangeArrowheads="1"/>
          </p:cNvSpPr>
          <p:nvPr/>
        </p:nvSpPr>
        <p:spPr bwMode="auto">
          <a:xfrm>
            <a:off x="304800" y="1066800"/>
            <a:ext cx="59436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pPr>
            <a:r>
              <a:rPr lang="en-US" sz="2800" b="1">
                <a:solidFill>
                  <a:schemeClr val="bg1"/>
                </a:solidFill>
                <a:latin typeface="Arial Bold" charset="0"/>
              </a:rPr>
              <a:t>“To my knowledge there is universal agreement among linguists who have taped and analyzed thousands of examples of modern tongues-speaking that the contemporary phenomenon is not any human language. </a:t>
            </a:r>
          </a:p>
        </p:txBody>
      </p:sp>
      <p:sp>
        <p:nvSpPr>
          <p:cNvPr id="487430" name="Rectangle 3"/>
          <p:cNvSpPr>
            <a:spLocks noChangeArrowheads="1"/>
          </p:cNvSpPr>
          <p:nvPr/>
        </p:nvSpPr>
        <p:spPr bwMode="auto">
          <a:xfrm>
            <a:off x="304800" y="4267200"/>
            <a:ext cx="85344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pPr>
            <a:r>
              <a:rPr lang="en-US" sz="2800" b="1">
                <a:solidFill>
                  <a:schemeClr val="bg1"/>
                </a:solidFill>
                <a:latin typeface="Arial Bold" charset="0"/>
              </a:rPr>
              <a:t>“The patterns and structures that all known languages require are simply not there.  Occasionally a recognizable word slips out; but this is statistically likely, given the sheer quantity of verbalization.”</a:t>
            </a:r>
          </a:p>
        </p:txBody>
      </p:sp>
      <p:pic>
        <p:nvPicPr>
          <p:cNvPr id="487431" name="Picture 9" descr="Cars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1295400"/>
            <a:ext cx="18288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7432" name="Text Box 10"/>
          <p:cNvSpPr txBox="1">
            <a:spLocks noChangeArrowheads="1"/>
          </p:cNvSpPr>
          <p:nvPr/>
        </p:nvSpPr>
        <p:spPr bwMode="auto">
          <a:xfrm>
            <a:off x="3702050" y="6324600"/>
            <a:ext cx="5365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chemeClr val="bg1"/>
                </a:solidFill>
                <a:latin typeface="Arial Bold" charset="0"/>
                <a:ea typeface="Osaka" charset="0"/>
                <a:cs typeface="Osaka" charset="0"/>
              </a:rPr>
              <a:t>D. A. Carson, </a:t>
            </a:r>
            <a:r>
              <a:rPr lang="en-US" i="1">
                <a:solidFill>
                  <a:schemeClr val="bg1"/>
                </a:solidFill>
                <a:latin typeface="Arial Bold" charset="0"/>
                <a:ea typeface="Osaka" charset="0"/>
                <a:cs typeface="Osaka" charset="0"/>
              </a:rPr>
              <a:t>Showing the Spirit</a:t>
            </a:r>
            <a:r>
              <a:rPr lang="en-US">
                <a:solidFill>
                  <a:schemeClr val="bg1"/>
                </a:solidFill>
                <a:latin typeface="Arial Bold" charset="0"/>
                <a:ea typeface="Osaka" charset="0"/>
                <a:cs typeface="Osaka" charset="0"/>
              </a:rPr>
              <a:t>, 83</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473" name="Picture 4" descr="tonguesabstrac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9474" name="Rectangle 2"/>
          <p:cNvSpPr>
            <a:spLocks noGrp="1" noChangeArrowheads="1"/>
          </p:cNvSpPr>
          <p:nvPr>
            <p:ph type="title" idx="4294967295"/>
          </p:nvPr>
        </p:nvSpPr>
        <p:spPr>
          <a:xfrm>
            <a:off x="685800" y="304800"/>
            <a:ext cx="7772400" cy="914400"/>
          </a:xfrm>
        </p:spPr>
        <p:txBody>
          <a:bodyPr/>
          <a:lstStyle/>
          <a:p>
            <a:r>
              <a:rPr lang="en-US">
                <a:solidFill>
                  <a:schemeClr val="bg1"/>
                </a:solidFill>
                <a:latin typeface="Arial" charset="0"/>
                <a:ea typeface="Osaka" charset="0"/>
                <a:cs typeface="Osaka" charset="0"/>
              </a:rPr>
              <a:t>I once knew a little Greek…</a:t>
            </a:r>
            <a:endParaRPr lang="en-US">
              <a:latin typeface="Arial" charset="0"/>
              <a:ea typeface="Osaka" charset="0"/>
              <a:cs typeface="Osaka" charset="0"/>
            </a:endParaRPr>
          </a:p>
        </p:txBody>
      </p:sp>
      <p:sp>
        <p:nvSpPr>
          <p:cNvPr id="489475" name="Rectangle 6"/>
          <p:cNvSpPr>
            <a:spLocks noChangeArrowheads="1"/>
          </p:cNvSpPr>
          <p:nvPr/>
        </p:nvSpPr>
        <p:spPr bwMode="auto">
          <a:xfrm>
            <a:off x="152400" y="1981200"/>
            <a:ext cx="8763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b="1">
                <a:solidFill>
                  <a:schemeClr val="bg1"/>
                </a:solidFill>
                <a:latin typeface="Bwgrkl" charset="0"/>
              </a:rPr>
              <a:t>VEn avrch/| h=n o` lo,goj( kai. o` lo,goj h=n pro.j to.n qeo,n( kai. qeo.j h=n o` lo,gojÅ </a:t>
            </a:r>
            <a:br>
              <a:rPr lang="en-US" b="1">
                <a:solidFill>
                  <a:schemeClr val="bg1"/>
                </a:solidFill>
                <a:latin typeface="Bwgrkl" charset="0"/>
              </a:rPr>
            </a:br>
            <a:r>
              <a:rPr lang="en-US" b="1" baseline="30000">
                <a:solidFill>
                  <a:schemeClr val="bg1"/>
                </a:solidFill>
                <a:latin typeface="Bwgrkl" charset="0"/>
              </a:rPr>
              <a:t>2</a:t>
            </a:r>
            <a:r>
              <a:rPr lang="en-US" b="1">
                <a:solidFill>
                  <a:schemeClr val="bg1"/>
                </a:solidFill>
                <a:latin typeface="Bwgrkl" charset="0"/>
              </a:rPr>
              <a:t>ou-toj h=n evn avrch/| pro.j to.n qeo,nÅ </a:t>
            </a:r>
            <a:br>
              <a:rPr lang="en-US" b="1">
                <a:solidFill>
                  <a:schemeClr val="bg1"/>
                </a:solidFill>
                <a:latin typeface="Bwgrkl" charset="0"/>
              </a:rPr>
            </a:br>
            <a:r>
              <a:rPr lang="en-US" b="1" baseline="30000">
                <a:solidFill>
                  <a:schemeClr val="bg1"/>
                </a:solidFill>
                <a:latin typeface="Bwgrkl" charset="0"/>
              </a:rPr>
              <a:t>3</a:t>
            </a:r>
            <a:r>
              <a:rPr lang="en-US" b="1">
                <a:solidFill>
                  <a:schemeClr val="bg1"/>
                </a:solidFill>
                <a:latin typeface="Bwgrkl" charset="0"/>
              </a:rPr>
              <a:t>pa,nta diV auvtou/ evge,neto( kai. cwri.j auvtou/ evge,neto ouvde. e[nÅ o] ge,gonen </a:t>
            </a:r>
            <a:br>
              <a:rPr lang="en-US" b="1">
                <a:solidFill>
                  <a:schemeClr val="bg1"/>
                </a:solidFill>
                <a:latin typeface="Bwgrkl" charset="0"/>
              </a:rPr>
            </a:br>
            <a:r>
              <a:rPr lang="en-US" b="1" baseline="30000">
                <a:solidFill>
                  <a:schemeClr val="bg1"/>
                </a:solidFill>
                <a:latin typeface="Bwgrkl" charset="0"/>
              </a:rPr>
              <a:t>4</a:t>
            </a:r>
            <a:r>
              <a:rPr lang="en-US" b="1">
                <a:solidFill>
                  <a:schemeClr val="bg1"/>
                </a:solidFill>
                <a:latin typeface="Bwgrkl" charset="0"/>
              </a:rPr>
              <a:t>evn auvtw/| zwh. h=n( kai. h` zwh. h=n to. fw/j tw/n avnqrw,pwn\</a:t>
            </a:r>
          </a:p>
        </p:txBody>
      </p:sp>
      <p:pic>
        <p:nvPicPr>
          <p:cNvPr id="489476" name="Picture 8" descr="Greek John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6050" y="-177800"/>
            <a:ext cx="9436100" cy="721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1522" name="Rectangle 2"/>
          <p:cNvSpPr>
            <a:spLocks noGrp="1" noChangeArrowheads="1"/>
          </p:cNvSpPr>
          <p:nvPr>
            <p:ph type="title" idx="4294967295"/>
          </p:nvPr>
        </p:nvSpPr>
        <p:spPr>
          <a:xfrm>
            <a:off x="179388" y="274638"/>
            <a:ext cx="8964612" cy="1641475"/>
          </a:xfrm>
        </p:spPr>
        <p:txBody>
          <a:bodyPr/>
          <a:lstStyle/>
          <a:p>
            <a:pPr marL="779463" indent="-779463" algn="l" eaLnBrk="1" hangingPunct="1"/>
            <a:r>
              <a:rPr lang="en-US" sz="4000" b="1">
                <a:solidFill>
                  <a:schemeClr val="bg1"/>
                </a:solidFill>
                <a:latin typeface="Arial" charset="0"/>
                <a:ea typeface="ＭＳ Ｐゴシック" charset="0"/>
                <a:cs typeface="ＭＳ Ｐゴシック" charset="0"/>
              </a:rPr>
              <a:t>III. Prophecy has a superior </a:t>
            </a:r>
            <a:r>
              <a:rPr lang="en-US" sz="4000" b="1">
                <a:solidFill>
                  <a:srgbClr val="FFFF00"/>
                </a:solidFill>
                <a:latin typeface="Arial" charset="0"/>
                <a:ea typeface="ＭＳ Ｐゴシック" charset="0"/>
                <a:cs typeface="ＭＳ Ｐゴシック" charset="0"/>
              </a:rPr>
              <a:t>purpose</a:t>
            </a:r>
            <a:r>
              <a:rPr lang="en-US" sz="4000" b="1">
                <a:solidFill>
                  <a:schemeClr val="bg1"/>
                </a:solidFill>
                <a:latin typeface="Arial" charset="0"/>
                <a:ea typeface="ＭＳ Ｐゴシック" charset="0"/>
                <a:cs typeface="ＭＳ Ｐゴシック" charset="0"/>
              </a:rPr>
              <a:t> and </a:t>
            </a:r>
            <a:r>
              <a:rPr lang="en-US" sz="4000" b="1">
                <a:solidFill>
                  <a:srgbClr val="FFFF00"/>
                </a:solidFill>
                <a:latin typeface="Arial" charset="0"/>
                <a:ea typeface="ＭＳ Ｐゴシック" charset="0"/>
                <a:cs typeface="ＭＳ Ｐゴシック" charset="0"/>
              </a:rPr>
              <a:t>results</a:t>
            </a:r>
            <a:r>
              <a:rPr lang="en-US" sz="4000" b="1">
                <a:solidFill>
                  <a:schemeClr val="bg1"/>
                </a:solidFill>
                <a:latin typeface="Arial" charset="0"/>
                <a:ea typeface="ＭＳ Ｐゴシック" charset="0"/>
                <a:cs typeface="ＭＳ Ｐゴシック" charset="0"/>
              </a:rPr>
              <a:t> (1 Cor. 14:20-25).</a:t>
            </a:r>
            <a:endParaRPr lang="en-US" sz="4000" b="1">
              <a:latin typeface="Arial" charset="0"/>
              <a:ea typeface="ＭＳ Ｐゴシック" charset="0"/>
              <a:cs typeface="ＭＳ Ｐゴシック" charset="0"/>
            </a:endParaRPr>
          </a:p>
        </p:txBody>
      </p:sp>
      <p:sp>
        <p:nvSpPr>
          <p:cNvPr id="491523"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491524" name="Picture 7" descr="prophecylionART-PB001_450pixels_3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2362200"/>
            <a:ext cx="5294313" cy="362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3570"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0055" name="Rectangle 3"/>
          <p:cNvSpPr>
            <a:spLocks noChangeArrowheads="1"/>
          </p:cNvSpPr>
          <p:nvPr/>
        </p:nvSpPr>
        <p:spPr bwMode="auto">
          <a:xfrm>
            <a:off x="4800600" y="1752600"/>
            <a:ext cx="43434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3200" b="1">
                <a:solidFill>
                  <a:schemeClr val="bg1"/>
                </a:solidFill>
                <a:latin typeface="Arial Bold" charset="0"/>
              </a:rPr>
              <a:t>Far superior is prophecy, for </a:t>
            </a:r>
            <a:r>
              <a:rPr lang="en-US" sz="3200" b="1">
                <a:solidFill>
                  <a:srgbClr val="FFFF00"/>
                </a:solidFill>
                <a:latin typeface="Arial Bold" charset="0"/>
              </a:rPr>
              <a:t>prophecy edifies believers</a:t>
            </a:r>
            <a:r>
              <a:rPr lang="en-US" sz="3200" b="1">
                <a:solidFill>
                  <a:schemeClr val="bg1"/>
                </a:solidFill>
                <a:latin typeface="Arial Bold" charset="0"/>
              </a:rPr>
              <a:t> (22b)</a:t>
            </a:r>
          </a:p>
        </p:txBody>
      </p:sp>
      <p:grpSp>
        <p:nvGrpSpPr>
          <p:cNvPr id="2" name="Group 14"/>
          <p:cNvGrpSpPr>
            <a:grpSpLocks/>
          </p:cNvGrpSpPr>
          <p:nvPr/>
        </p:nvGrpSpPr>
        <p:grpSpPr bwMode="auto">
          <a:xfrm>
            <a:off x="381000" y="1066800"/>
            <a:ext cx="4343400" cy="5791200"/>
            <a:chOff x="240" y="672"/>
            <a:chExt cx="2736" cy="3648"/>
          </a:xfrm>
        </p:grpSpPr>
        <p:pic>
          <p:nvPicPr>
            <p:cNvPr id="493574" name="Picture 9" descr="tongues-pentecost"/>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576" y="672"/>
              <a:ext cx="2256" cy="2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3575" name="Rectangle 3"/>
            <p:cNvSpPr>
              <a:spLocks noChangeArrowheads="1"/>
            </p:cNvSpPr>
            <p:nvPr/>
          </p:nvSpPr>
          <p:spPr bwMode="auto">
            <a:xfrm>
              <a:off x="240" y="2928"/>
              <a:ext cx="2736" cy="13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3200" b="1">
                  <a:solidFill>
                    <a:srgbClr val="FFFF00"/>
                  </a:solidFill>
                  <a:latin typeface="Arial Bold" charset="0"/>
                </a:rPr>
                <a:t>Tongues</a:t>
              </a:r>
              <a:r>
                <a:rPr lang="en-US" sz="3200" b="1">
                  <a:solidFill>
                    <a:schemeClr val="bg1"/>
                  </a:solidFill>
                  <a:latin typeface="Arial Bold" charset="0"/>
                </a:rPr>
                <a:t> </a:t>
              </a:r>
              <a:r>
                <a:rPr lang="en-US" sz="3200" b="1">
                  <a:solidFill>
                    <a:srgbClr val="FFFF00"/>
                  </a:solidFill>
                  <a:latin typeface="Arial Bold" charset="0"/>
                </a:rPr>
                <a:t>authenticate</a:t>
              </a:r>
              <a:r>
                <a:rPr lang="en-US" sz="3200" b="1">
                  <a:solidFill>
                    <a:schemeClr val="bg1"/>
                  </a:solidFill>
                  <a:latin typeface="Arial Bold" charset="0"/>
                </a:rPr>
                <a:t> God</a:t>
              </a:r>
              <a:r>
                <a:rPr lang="fr-FR" sz="3200" b="1">
                  <a:solidFill>
                    <a:schemeClr val="bg1"/>
                  </a:solidFill>
                  <a:latin typeface="Arial Bold" charset="0"/>
                </a:rPr>
                <a:t>'</a:t>
              </a:r>
              <a:r>
                <a:rPr lang="en-US" sz="3200" b="1">
                  <a:solidFill>
                    <a:schemeClr val="bg1"/>
                  </a:solidFill>
                  <a:latin typeface="Arial Bold" charset="0"/>
                </a:rPr>
                <a:t>s work </a:t>
              </a:r>
              <a:r>
                <a:rPr lang="en-US" sz="3200" b="1">
                  <a:solidFill>
                    <a:srgbClr val="FFFF00"/>
                  </a:solidFill>
                  <a:latin typeface="Arial Bold" charset="0"/>
                </a:rPr>
                <a:t>to unbelievers</a:t>
              </a:r>
              <a:r>
                <a:rPr lang="en-US" sz="3200" b="1">
                  <a:solidFill>
                    <a:schemeClr val="bg1"/>
                  </a:solidFill>
                  <a:latin typeface="Arial Bold" charset="0"/>
                </a:rPr>
                <a:t> (21-22a)</a:t>
              </a:r>
            </a:p>
          </p:txBody>
        </p:sp>
      </p:grpSp>
      <p:sp>
        <p:nvSpPr>
          <p:cNvPr id="130051" name="Rectangle 2"/>
          <p:cNvSpPr>
            <a:spLocks noGrp="1" noChangeArrowheads="1"/>
          </p:cNvSpPr>
          <p:nvPr>
            <p:ph type="title" idx="4294967295"/>
          </p:nvPr>
        </p:nvSpPr>
        <p:spPr>
          <a:xfrm>
            <a:off x="109736" y="228600"/>
            <a:ext cx="8638728" cy="1143000"/>
          </a:xfrm>
          <a:extLs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marL="719138" indent="-719138" algn="l" eaLnBrk="1" hangingPunct="1">
              <a:defRPr/>
            </a:pPr>
            <a:r>
              <a:rPr lang="en-US" b="1" dirty="0">
                <a:solidFill>
                  <a:schemeClr val="bg1"/>
                </a:solidFill>
                <a:effectLst>
                  <a:glow rad="101600">
                    <a:schemeClr val="tx1"/>
                  </a:glow>
                </a:effectLst>
              </a:rPr>
              <a:t>A. Prophecy has a superior </a:t>
            </a:r>
            <a:r>
              <a:rPr lang="en-US" b="1" dirty="0">
                <a:solidFill>
                  <a:srgbClr val="FFFF00"/>
                </a:solidFill>
                <a:effectLst>
                  <a:glow rad="101600">
                    <a:schemeClr val="tx1"/>
                  </a:glow>
                </a:effectLst>
              </a:rPr>
              <a:t>purpose</a:t>
            </a:r>
            <a:r>
              <a:rPr lang="en-US" b="1" dirty="0">
                <a:solidFill>
                  <a:schemeClr val="bg1"/>
                </a:solidFill>
                <a:effectLst>
                  <a:glow rad="101600">
                    <a:schemeClr val="tx1"/>
                  </a:glow>
                </a:effectLst>
              </a:rPr>
              <a:t> (1 Cor. 14:20-22).</a:t>
            </a:r>
            <a:endParaRPr lang="en-US" b="1" dirty="0">
              <a:solidFill>
                <a:schemeClr val="tx1"/>
              </a:solidFill>
              <a:effectLst>
                <a:glow rad="101600">
                  <a:schemeClr val="tx1"/>
                </a:glow>
              </a:effectLst>
              <a:latin typeface="Times"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0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2"/>
          <p:cNvSpPr>
            <a:spLocks noGrp="1" noChangeArrowheads="1"/>
          </p:cNvSpPr>
          <p:nvPr>
            <p:ph type="ctrTitle" idx="4294967295"/>
          </p:nvPr>
        </p:nvSpPr>
        <p:spPr>
          <a:xfrm>
            <a:off x="685800" y="0"/>
            <a:ext cx="8458200" cy="609600"/>
          </a:xfrm>
          <a:solidFill>
            <a:srgbClr val="800000"/>
          </a:solidFill>
        </p:spPr>
        <p:txBody>
          <a:bodyPr/>
          <a:lstStyle/>
          <a:p>
            <a:pPr algn="ctr" eaLnBrk="1" hangingPunct="1"/>
            <a:r>
              <a:rPr lang="en-US" sz="3200" b="1">
                <a:solidFill>
                  <a:schemeClr val="bg1"/>
                </a:solidFill>
                <a:latin typeface="Arial" charset="0"/>
                <a:ea typeface="ＭＳ Ｐゴシック" charset="0"/>
                <a:cs typeface="ＭＳ Ｐゴシック" charset="0"/>
              </a:rPr>
              <a:t>Purpose for Unbelievers (especially Jews)</a:t>
            </a:r>
            <a:endParaRPr lang="en-US" sz="4000" b="1">
              <a:solidFill>
                <a:schemeClr val="bg1"/>
              </a:solidFill>
              <a:latin typeface="Times New Roman" charset="0"/>
              <a:ea typeface="ＭＳ Ｐゴシック" charset="0"/>
              <a:cs typeface="ＭＳ Ｐゴシック" charset="0"/>
            </a:endParaRPr>
          </a:p>
        </p:txBody>
      </p:sp>
      <p:sp>
        <p:nvSpPr>
          <p:cNvPr id="495618" name="TextBox 5"/>
          <p:cNvSpPr txBox="1">
            <a:spLocks noChangeArrowheads="1"/>
          </p:cNvSpPr>
          <p:nvPr/>
        </p:nvSpPr>
        <p:spPr bwMode="auto">
          <a:xfrm>
            <a:off x="3179763" y="6216650"/>
            <a:ext cx="3443287"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b="1">
                <a:solidFill>
                  <a:srgbClr val="482400"/>
                </a:solidFill>
                <a:ea typeface="Osaka" charset="0"/>
                <a:cs typeface="Osaka" charset="0"/>
              </a:rPr>
              <a:t>1 Cor. 14:21-22</a:t>
            </a:r>
          </a:p>
        </p:txBody>
      </p:sp>
      <p:sp>
        <p:nvSpPr>
          <p:cNvPr id="495619" name="Rectangle 3"/>
          <p:cNvSpPr>
            <a:spLocks noChangeArrowheads="1"/>
          </p:cNvSpPr>
          <p:nvPr/>
        </p:nvSpPr>
        <p:spPr bwMode="auto">
          <a:xfrm>
            <a:off x="685800" y="685800"/>
            <a:ext cx="84582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3200" b="1">
                <a:solidFill>
                  <a:srgbClr val="000000"/>
                </a:solidFill>
              </a:rPr>
              <a:t>In the Law it is written: </a:t>
            </a:r>
          </a:p>
          <a:p>
            <a:pPr algn="ctr" eaLnBrk="1" hangingPunct="1">
              <a:spcBef>
                <a:spcPct val="20000"/>
              </a:spcBef>
            </a:pPr>
            <a:r>
              <a:rPr lang="en-US" sz="3200" b="1">
                <a:solidFill>
                  <a:srgbClr val="000000"/>
                </a:solidFill>
              </a:rPr>
              <a:t>"Through men of strange tongues and through the lips of foreigners </a:t>
            </a:r>
            <a:r>
              <a:rPr lang="en-US" sz="3200" b="1">
                <a:solidFill>
                  <a:srgbClr val="0000FF"/>
                </a:solidFill>
              </a:rPr>
              <a:t>I will speak to this people [Jews]</a:t>
            </a:r>
            <a:r>
              <a:rPr lang="en-US" sz="3200" b="1">
                <a:solidFill>
                  <a:srgbClr val="000000"/>
                </a:solidFill>
              </a:rPr>
              <a:t>, but even then they will not listen to me," says the Lord </a:t>
            </a:r>
            <a:br>
              <a:rPr lang="en-US" sz="3200" b="1">
                <a:solidFill>
                  <a:srgbClr val="000000"/>
                </a:solidFill>
              </a:rPr>
            </a:br>
            <a:r>
              <a:rPr lang="en-US" sz="3200" b="1">
                <a:solidFill>
                  <a:srgbClr val="000000"/>
                </a:solidFill>
              </a:rPr>
              <a:t>[Isa. 28:11].</a:t>
            </a:r>
            <a:endParaRPr lang="en-US" sz="2000" b="1">
              <a:solidFill>
                <a:srgbClr val="000000"/>
              </a:solidFill>
            </a:endParaRPr>
          </a:p>
          <a:p>
            <a:pPr algn="ctr" eaLnBrk="1" hangingPunct="1">
              <a:spcBef>
                <a:spcPct val="20000"/>
              </a:spcBef>
            </a:pPr>
            <a:endParaRPr lang="en-US" sz="2000" b="1">
              <a:solidFill>
                <a:srgbClr val="000000"/>
              </a:solidFill>
            </a:endParaRPr>
          </a:p>
          <a:p>
            <a:pPr algn="ctr" eaLnBrk="1" hangingPunct="1">
              <a:spcBef>
                <a:spcPct val="20000"/>
              </a:spcBef>
            </a:pPr>
            <a:r>
              <a:rPr lang="en-US" sz="3200" b="1">
                <a:solidFill>
                  <a:srgbClr val="800000"/>
                </a:solidFill>
              </a:rPr>
              <a:t>Tongues</a:t>
            </a:r>
            <a:r>
              <a:rPr lang="en-US" sz="3200" b="1">
                <a:solidFill>
                  <a:srgbClr val="000000"/>
                </a:solidFill>
              </a:rPr>
              <a:t>, then, are a sign, not for believers but </a:t>
            </a:r>
            <a:r>
              <a:rPr lang="en-US" sz="3200" b="1">
                <a:solidFill>
                  <a:srgbClr val="800000"/>
                </a:solidFill>
              </a:rPr>
              <a:t>for unbelievers</a:t>
            </a:r>
            <a:r>
              <a:rPr lang="en-US" sz="3200" b="1">
                <a:solidFill>
                  <a:srgbClr val="000000"/>
                </a:solidFill>
              </a:rPr>
              <a:t>; </a:t>
            </a:r>
            <a:br>
              <a:rPr lang="en-US" sz="3200" b="1">
                <a:solidFill>
                  <a:srgbClr val="000000"/>
                </a:solidFill>
              </a:rPr>
            </a:br>
            <a:r>
              <a:rPr lang="en-US" sz="3200" b="1">
                <a:solidFill>
                  <a:srgbClr val="800000"/>
                </a:solidFill>
              </a:rPr>
              <a:t>prophecy</a:t>
            </a:r>
            <a:r>
              <a:rPr lang="en-US" sz="3200" b="1">
                <a:solidFill>
                  <a:srgbClr val="000000"/>
                </a:solidFill>
              </a:rPr>
              <a:t>, however, is </a:t>
            </a:r>
            <a:r>
              <a:rPr lang="en-US" sz="3200" b="1">
                <a:solidFill>
                  <a:srgbClr val="800000"/>
                </a:solidFill>
              </a:rPr>
              <a:t>for believers</a:t>
            </a:r>
            <a:r>
              <a:rPr lang="en-US" sz="3200" b="1">
                <a:solidFill>
                  <a:srgbClr val="000000"/>
                </a:solidFill>
              </a:rPr>
              <a:t>, </a:t>
            </a:r>
            <a:br>
              <a:rPr lang="en-US" sz="3200" b="1">
                <a:solidFill>
                  <a:srgbClr val="000000"/>
                </a:solidFill>
              </a:rPr>
            </a:br>
            <a:r>
              <a:rPr lang="en-US" sz="3200" b="1">
                <a:solidFill>
                  <a:srgbClr val="000000"/>
                </a:solidFill>
              </a:rPr>
              <a:t>not for unbelievers.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5" name="Picture 2" descr="bibleking_james_bible7"/>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209800" y="-26988"/>
            <a:ext cx="6934200" cy="6911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5906" name="Rectangle 2"/>
          <p:cNvSpPr>
            <a:spLocks noGrp="1" noChangeArrowheads="1"/>
          </p:cNvSpPr>
          <p:nvPr>
            <p:ph type="ctrTitle" idx="4294967295"/>
          </p:nvPr>
        </p:nvSpPr>
        <p:spPr>
          <a:xfrm rot="16200000">
            <a:off x="-2324100" y="2324100"/>
            <a:ext cx="6858000" cy="2209800"/>
          </a:xfrm>
          <a:solidFill>
            <a:srgbClr val="000000"/>
          </a:solidFill>
          <a:effectLst>
            <a:outerShdw blurRad="38100" dist="38099" dir="2700000" algn="ctr" rotWithShape="0">
              <a:srgbClr val="0A0A0A">
                <a:alpha val="99962"/>
              </a:srgbClr>
            </a:outerShdw>
          </a:effectLst>
        </p:spPr>
        <p:txBody>
          <a:bodyPr/>
          <a:lstStyle/>
          <a:p>
            <a:pPr eaLnBrk="1" hangingPunct="1">
              <a:defRPr/>
            </a:pPr>
            <a:r>
              <a:rPr lang="en-US" sz="5400" dirty="0">
                <a:latin typeface="Trebuchet MS" charset="0"/>
                <a:ea typeface="Osaka" charset="0"/>
                <a:cs typeface="Osaka" charset="0"/>
              </a:rPr>
              <a:t>A Biblical Definition of Tongues</a:t>
            </a:r>
            <a:endParaRPr lang="en-US" dirty="0">
              <a:latin typeface="Trebuchet MS" charset="0"/>
              <a:ea typeface="Osaka" charset="0"/>
              <a:cs typeface="Osaka" charset="0"/>
            </a:endParaRPr>
          </a:p>
        </p:txBody>
      </p:sp>
      <p:sp>
        <p:nvSpPr>
          <p:cNvPr id="635908" name="Text Box 4"/>
          <p:cNvSpPr txBox="1">
            <a:spLocks noChangeArrowheads="1"/>
          </p:cNvSpPr>
          <p:nvPr/>
        </p:nvSpPr>
        <p:spPr bwMode="auto">
          <a:xfrm>
            <a:off x="8534400" y="0"/>
            <a:ext cx="565150" cy="457200"/>
          </a:xfrm>
          <a:prstGeom prst="rect">
            <a:avLst/>
          </a:prstGeom>
          <a:solidFill>
            <a:srgbClr val="0A0A0A"/>
          </a:solidFill>
          <a:ln w="9525">
            <a:noFill/>
            <a:miter lim="800000"/>
            <a:headEnd/>
            <a:tailEnd/>
          </a:ln>
          <a:effectLst/>
        </p:spPr>
        <p:txBody>
          <a:bodyPr anchor="b">
            <a:spAutoFit/>
          </a:bodyPr>
          <a:lstStyle>
            <a:lvl1pPr eaLnBrk="0" hangingPunct="0">
              <a:defRPr sz="4400">
                <a:solidFill>
                  <a:schemeClr val="tx2"/>
                </a:solidFill>
                <a:latin typeface="Times New Roman" charset="0"/>
                <a:ea typeface="Osaka" charset="0"/>
                <a:cs typeface="Osaka" charset="0"/>
              </a:defRPr>
            </a:lvl1pPr>
            <a:lvl2pPr marL="37931725" indent="-37474525" eaLnBrk="0" hangingPunct="0">
              <a:defRPr sz="4400">
                <a:solidFill>
                  <a:schemeClr val="tx2"/>
                </a:solidFill>
                <a:latin typeface="Times New Roman" charset="0"/>
                <a:ea typeface="Osaka" charset="0"/>
                <a:cs typeface="Osaka" charset="0"/>
              </a:defRPr>
            </a:lvl2pPr>
            <a:lvl3pPr eaLnBrk="0" hangingPunct="0">
              <a:defRPr sz="4400">
                <a:solidFill>
                  <a:schemeClr val="tx2"/>
                </a:solidFill>
                <a:latin typeface="Times New Roman" charset="0"/>
                <a:ea typeface="Osaka" charset="0"/>
                <a:cs typeface="Osaka" charset="0"/>
              </a:defRPr>
            </a:lvl3pPr>
            <a:lvl4pPr eaLnBrk="0" hangingPunct="0">
              <a:defRPr sz="4400">
                <a:solidFill>
                  <a:schemeClr val="tx2"/>
                </a:solidFill>
                <a:latin typeface="Times New Roman" charset="0"/>
                <a:ea typeface="Osaka" charset="0"/>
                <a:cs typeface="Osaka" charset="0"/>
              </a:defRPr>
            </a:lvl4pPr>
            <a:lvl5pPr eaLnBrk="0" hangingPunct="0">
              <a:defRPr sz="4400">
                <a:solidFill>
                  <a:schemeClr val="tx2"/>
                </a:solidFill>
                <a:latin typeface="Times New Roman" charset="0"/>
                <a:ea typeface="Osaka" charset="0"/>
                <a:cs typeface="Osaka" charset="0"/>
              </a:defRPr>
            </a:lvl5pPr>
            <a:lvl6pPr marL="457200" eaLnBrk="0" fontAlgn="base" hangingPunct="0">
              <a:spcBef>
                <a:spcPct val="0"/>
              </a:spcBef>
              <a:spcAft>
                <a:spcPct val="0"/>
              </a:spcAft>
              <a:defRPr sz="4400">
                <a:solidFill>
                  <a:schemeClr val="tx2"/>
                </a:solidFill>
                <a:latin typeface="Times New Roman" charset="0"/>
                <a:ea typeface="Osaka" charset="0"/>
                <a:cs typeface="Osaka" charset="0"/>
              </a:defRPr>
            </a:lvl6pPr>
            <a:lvl7pPr marL="914400" eaLnBrk="0" fontAlgn="base" hangingPunct="0">
              <a:spcBef>
                <a:spcPct val="0"/>
              </a:spcBef>
              <a:spcAft>
                <a:spcPct val="0"/>
              </a:spcAft>
              <a:defRPr sz="4400">
                <a:solidFill>
                  <a:schemeClr val="tx2"/>
                </a:solidFill>
                <a:latin typeface="Times New Roman" charset="0"/>
                <a:ea typeface="Osaka" charset="0"/>
                <a:cs typeface="Osaka" charset="0"/>
              </a:defRPr>
            </a:lvl7pPr>
            <a:lvl8pPr marL="1371600" eaLnBrk="0" fontAlgn="base" hangingPunct="0">
              <a:spcBef>
                <a:spcPct val="0"/>
              </a:spcBef>
              <a:spcAft>
                <a:spcPct val="0"/>
              </a:spcAft>
              <a:defRPr sz="4400">
                <a:solidFill>
                  <a:schemeClr val="tx2"/>
                </a:solidFill>
                <a:latin typeface="Times New Roman" charset="0"/>
                <a:ea typeface="Osaka" charset="0"/>
                <a:cs typeface="Osaka" charset="0"/>
              </a:defRPr>
            </a:lvl8pPr>
            <a:lvl9pPr marL="18288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eaLnBrk="1" hangingPunct="1">
              <a:defRPr/>
            </a:pPr>
            <a:r>
              <a:rPr lang="en-US" sz="2400" b="1" dirty="0">
                <a:solidFill>
                  <a:srgbClr val="FFFF66"/>
                </a:solidFill>
                <a:effectLst>
                  <a:glow rad="266700">
                    <a:srgbClr val="040404">
                      <a:alpha val="91000"/>
                    </a:srgbClr>
                  </a:glow>
                </a:effectLst>
                <a:latin typeface="Arial"/>
                <a:cs typeface="Arial"/>
              </a:rPr>
              <a:t>29</a:t>
            </a:r>
          </a:p>
        </p:txBody>
      </p:sp>
      <p:sp>
        <p:nvSpPr>
          <p:cNvPr id="635907" name="Rectangle 3"/>
          <p:cNvSpPr>
            <a:spLocks noChangeArrowheads="1"/>
          </p:cNvSpPr>
          <p:nvPr/>
        </p:nvSpPr>
        <p:spPr bwMode="auto">
          <a:xfrm>
            <a:off x="2286000" y="1143000"/>
            <a:ext cx="6705600" cy="5334000"/>
          </a:xfrm>
          <a:prstGeom prst="rect">
            <a:avLst/>
          </a:prstGeom>
          <a:noFill/>
          <a:ln w="9525">
            <a:noFill/>
            <a:miter lim="800000"/>
            <a:headEnd/>
            <a:tailEnd/>
          </a:ln>
          <a:effectLst/>
        </p:spPr>
        <p:txBody>
          <a:bodyPr/>
          <a:lstStyle/>
          <a:p>
            <a:pPr algn="ctr" eaLnBrk="1" hangingPunct="1">
              <a:spcBef>
                <a:spcPct val="20000"/>
              </a:spcBef>
              <a:buFont typeface="Times" charset="0"/>
              <a:buNone/>
              <a:defRPr/>
            </a:pPr>
            <a:r>
              <a:rPr lang="en-US" sz="4000" b="1" dirty="0">
                <a:solidFill>
                  <a:srgbClr val="FFFF66"/>
                </a:solidFill>
                <a:effectLst>
                  <a:glow rad="266700">
                    <a:srgbClr val="040404">
                      <a:alpha val="91000"/>
                    </a:srgbClr>
                  </a:glow>
                </a:effectLst>
                <a:latin typeface="Arial"/>
                <a:ea typeface="Osaka" charset="0"/>
                <a:cs typeface="Arial"/>
              </a:rPr>
              <a:t>"The God-given ability to speak divine </a:t>
            </a:r>
            <a:r>
              <a:rPr lang="en-US" sz="4000" b="1" dirty="0">
                <a:solidFill>
                  <a:schemeClr val="tx2">
                    <a:lumMod val="20000"/>
                    <a:lumOff val="80000"/>
                  </a:schemeClr>
                </a:solidFill>
                <a:effectLst>
                  <a:glow rad="266700">
                    <a:srgbClr val="040404">
                      <a:alpha val="91000"/>
                    </a:srgbClr>
                  </a:glow>
                </a:effectLst>
                <a:latin typeface="Arial"/>
                <a:ea typeface="Osaka" charset="0"/>
                <a:cs typeface="Arial"/>
              </a:rPr>
              <a:t>revelation</a:t>
            </a:r>
            <a:r>
              <a:rPr lang="en-US" sz="4000" b="1" dirty="0">
                <a:solidFill>
                  <a:srgbClr val="FFFF66"/>
                </a:solidFill>
                <a:effectLst>
                  <a:glow rad="266700">
                    <a:srgbClr val="040404">
                      <a:alpha val="91000"/>
                    </a:srgbClr>
                  </a:glow>
                </a:effectLst>
                <a:latin typeface="Arial"/>
                <a:ea typeface="Osaka" charset="0"/>
                <a:cs typeface="Arial"/>
              </a:rPr>
              <a:t> in a foreign </a:t>
            </a:r>
            <a:r>
              <a:rPr lang="en-US" sz="4000" b="1" dirty="0">
                <a:solidFill>
                  <a:srgbClr val="FFFFE0"/>
                </a:solidFill>
                <a:effectLst>
                  <a:glow rad="266700">
                    <a:srgbClr val="040404">
                      <a:alpha val="91000"/>
                    </a:srgbClr>
                  </a:glow>
                </a:effectLst>
                <a:latin typeface="Arial"/>
                <a:ea typeface="Osaka" charset="0"/>
                <a:cs typeface="Arial"/>
              </a:rPr>
              <a:t>language</a:t>
            </a:r>
            <a:r>
              <a:rPr lang="en-US" sz="4000" b="1" dirty="0">
                <a:solidFill>
                  <a:srgbClr val="FFFF66"/>
                </a:solidFill>
                <a:effectLst>
                  <a:glow rad="266700">
                    <a:srgbClr val="040404">
                      <a:alpha val="91000"/>
                    </a:srgbClr>
                  </a:glow>
                </a:effectLst>
                <a:latin typeface="Arial"/>
                <a:ea typeface="Osaka" charset="0"/>
                <a:cs typeface="Arial"/>
              </a:rPr>
              <a:t> by the speaker to </a:t>
            </a:r>
            <a:r>
              <a:rPr lang="en-US" sz="4000" b="1" dirty="0">
                <a:solidFill>
                  <a:srgbClr val="FFFFE0"/>
                </a:solidFill>
                <a:effectLst>
                  <a:glow rad="266700">
                    <a:srgbClr val="040404">
                      <a:alpha val="91000"/>
                    </a:srgbClr>
                  </a:glow>
                </a:effectLst>
                <a:latin typeface="Arial"/>
                <a:ea typeface="Osaka" charset="0"/>
                <a:cs typeface="Arial"/>
              </a:rPr>
              <a:t>unbelieving Jews</a:t>
            </a:r>
            <a:r>
              <a:rPr lang="en-US" sz="4000" b="1" dirty="0">
                <a:solidFill>
                  <a:srgbClr val="FFFF66"/>
                </a:solidFill>
                <a:effectLst>
                  <a:glow rad="266700">
                    <a:srgbClr val="040404">
                      <a:alpha val="91000"/>
                    </a:srgbClr>
                  </a:glow>
                </a:effectLst>
                <a:latin typeface="Arial"/>
                <a:ea typeface="Osaka" charset="0"/>
                <a:cs typeface="Arial"/>
              </a:rPr>
              <a:t> in their language (as a </a:t>
            </a:r>
            <a:r>
              <a:rPr lang="en-US" sz="4000" b="1" dirty="0">
                <a:solidFill>
                  <a:srgbClr val="FFFFE0"/>
                </a:solidFill>
                <a:effectLst>
                  <a:glow rad="266700">
                    <a:srgbClr val="040404">
                      <a:alpha val="91000"/>
                    </a:srgbClr>
                  </a:glow>
                </a:effectLst>
                <a:latin typeface="Arial"/>
                <a:ea typeface="Osaka" charset="0"/>
                <a:cs typeface="Arial"/>
              </a:rPr>
              <a:t>sign</a:t>
            </a:r>
            <a:r>
              <a:rPr lang="en-US" sz="4000" b="1" dirty="0">
                <a:solidFill>
                  <a:srgbClr val="FFFF66"/>
                </a:solidFill>
                <a:effectLst>
                  <a:glow rad="266700">
                    <a:srgbClr val="040404">
                      <a:alpha val="91000"/>
                    </a:srgbClr>
                  </a:glow>
                </a:effectLst>
                <a:latin typeface="Arial"/>
                <a:ea typeface="Osaka" charset="0"/>
                <a:cs typeface="Arial"/>
              </a:rPr>
              <a:t>) that a gifted interpreter </a:t>
            </a:r>
            <a:r>
              <a:rPr lang="en-US" sz="4000" b="1" dirty="0">
                <a:solidFill>
                  <a:srgbClr val="FFFFE0"/>
                </a:solidFill>
                <a:effectLst>
                  <a:glow rad="266700">
                    <a:srgbClr val="040404">
                      <a:alpha val="91000"/>
                    </a:srgbClr>
                  </a:glow>
                </a:effectLst>
                <a:latin typeface="Arial"/>
                <a:ea typeface="Osaka" charset="0"/>
                <a:cs typeface="Arial"/>
              </a:rPr>
              <a:t>can translate</a:t>
            </a:r>
            <a:r>
              <a:rPr lang="en-US" sz="4000" b="1" dirty="0">
                <a:solidFill>
                  <a:srgbClr val="FFFF66"/>
                </a:solidFill>
                <a:effectLst>
                  <a:glow rad="266700">
                    <a:srgbClr val="040404">
                      <a:alpha val="91000"/>
                    </a:srgbClr>
                  </a:glow>
                </a:effectLst>
                <a:latin typeface="Arial"/>
                <a:ea typeface="Osaka" charset="0"/>
                <a:cs typeface="Arial"/>
              </a:rPr>
              <a:t> to </a:t>
            </a:r>
            <a:r>
              <a:rPr lang="en-US" sz="4000" b="1" dirty="0">
                <a:solidFill>
                  <a:srgbClr val="FFFFE0"/>
                </a:solidFill>
                <a:effectLst>
                  <a:glow rad="266700">
                    <a:srgbClr val="040404">
                      <a:alpha val="91000"/>
                    </a:srgbClr>
                  </a:glow>
                </a:effectLst>
                <a:latin typeface="Arial"/>
                <a:ea typeface="Osaka" charset="0"/>
                <a:cs typeface="Arial"/>
              </a:rPr>
              <a:t>edify the church</a:t>
            </a:r>
            <a:r>
              <a:rPr lang="en-US" sz="4000" b="1" dirty="0">
                <a:solidFill>
                  <a:srgbClr val="FFFF66"/>
                </a:solidFill>
                <a:effectLst>
                  <a:glow rad="266700">
                    <a:srgbClr val="040404">
                      <a:alpha val="91000"/>
                    </a:srgbClr>
                  </a:glow>
                </a:effectLst>
                <a:latin typeface="Arial"/>
                <a:ea typeface="Osaka" charset="0"/>
                <a:cs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35907"/>
                                        </p:tgtEl>
                                        <p:attrNameLst>
                                          <p:attrName>style.visibility</p:attrName>
                                        </p:attrNameLst>
                                      </p:cBhvr>
                                      <p:to>
                                        <p:strVal val="visible"/>
                                      </p:to>
                                    </p:set>
                                    <p:animEffect transition="in" filter="dissolve">
                                      <p:cBhvr>
                                        <p:cTn id="7" dur="500"/>
                                        <p:tgtEl>
                                          <p:spTgt spid="635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9714"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sz="4400">
              <a:solidFill>
                <a:srgbClr val="000000"/>
              </a:solidFill>
              <a:latin typeface="Times New Roman" charset="0"/>
              <a:ea typeface="Osaka" charset="0"/>
              <a:cs typeface="Osaka" charset="0"/>
            </a:endParaRPr>
          </a:p>
        </p:txBody>
      </p:sp>
      <p:sp>
        <p:nvSpPr>
          <p:cNvPr id="499715" name="Rectangle 2"/>
          <p:cNvSpPr>
            <a:spLocks noGrp="1" noChangeArrowheads="1"/>
          </p:cNvSpPr>
          <p:nvPr>
            <p:ph type="title" idx="4294967295"/>
          </p:nvPr>
        </p:nvSpPr>
        <p:spPr>
          <a:xfrm>
            <a:off x="3962400" y="3886200"/>
            <a:ext cx="5181600" cy="2133600"/>
          </a:xfrm>
        </p:spPr>
        <p:txBody>
          <a:bodyPr/>
          <a:lstStyle/>
          <a:p>
            <a:pPr eaLnBrk="1" hangingPunct="1"/>
            <a:r>
              <a:rPr lang="en-US" sz="4000" b="1">
                <a:solidFill>
                  <a:schemeClr val="bg1"/>
                </a:solidFill>
                <a:latin typeface="Arial" charset="0"/>
                <a:ea typeface="Osaka" charset="0"/>
                <a:cs typeface="Osaka" charset="0"/>
              </a:rPr>
              <a:t>Today:</a:t>
            </a:r>
            <a:br>
              <a:rPr lang="en-US" sz="4000" b="1">
                <a:solidFill>
                  <a:schemeClr val="bg1"/>
                </a:solidFill>
                <a:latin typeface="Arial" charset="0"/>
                <a:ea typeface="Osaka" charset="0"/>
                <a:cs typeface="Osaka" charset="0"/>
              </a:rPr>
            </a:br>
            <a:r>
              <a:rPr lang="en-US" sz="4000" b="1">
                <a:solidFill>
                  <a:schemeClr val="bg1"/>
                </a:solidFill>
                <a:latin typeface="Arial" charset="0"/>
                <a:ea typeface="Osaka" charset="0"/>
                <a:cs typeface="Osaka" charset="0"/>
              </a:rPr>
              <a:t>Real Languages? </a:t>
            </a:r>
            <a:br>
              <a:rPr lang="en-US" sz="4000" b="1">
                <a:solidFill>
                  <a:schemeClr val="bg1"/>
                </a:solidFill>
                <a:latin typeface="Arial" charset="0"/>
                <a:ea typeface="Osaka" charset="0"/>
                <a:cs typeface="Osaka" charset="0"/>
              </a:rPr>
            </a:br>
            <a:r>
              <a:rPr lang="en-US" sz="4000" b="1">
                <a:solidFill>
                  <a:schemeClr val="bg1"/>
                </a:solidFill>
                <a:latin typeface="Arial" charset="0"/>
                <a:ea typeface="Osaka" charset="0"/>
                <a:cs typeface="Osaka" charset="0"/>
              </a:rPr>
              <a:t>For Unbelievers?</a:t>
            </a:r>
            <a:endParaRPr lang="en-US" sz="4000" b="1">
              <a:latin typeface="Arial" charset="0"/>
              <a:ea typeface="Osaka" charset="0"/>
              <a:cs typeface="Osaka" charset="0"/>
            </a:endParaRPr>
          </a:p>
        </p:txBody>
      </p:sp>
      <p:sp>
        <p:nvSpPr>
          <p:cNvPr id="499716"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sz="4400">
              <a:solidFill>
                <a:srgbClr val="000000"/>
              </a:solidFill>
              <a:latin typeface="Times New Roman" charset="0"/>
              <a:ea typeface="Osaka" charset="0"/>
              <a:cs typeface="Osaka" charset="0"/>
            </a:endParaRPr>
          </a:p>
        </p:txBody>
      </p:sp>
      <p:pic>
        <p:nvPicPr>
          <p:cNvPr id="499717" name="Picture 1030" descr="tongues200303_018_Essen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76400"/>
            <a:ext cx="3890963"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9718" name="Picture 1031" descr="Crouch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18000" y="0"/>
            <a:ext cx="4826000" cy="321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9719" name="Picture 1032" descr="tonguesHead on fire painti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81200" y="0"/>
            <a:ext cx="2689225" cy="3586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1" name="Picture 1026" descr="glowhand">
            <a:hlinkClick r:id="rId3" action="ppaction://hlinkpres?slideindex=22&amp;slidetitle=Open Hands"/>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0003" name="Rectangle 1027"/>
          <p:cNvSpPr>
            <a:spLocks noGrp="1" noChangeArrowheads="1"/>
          </p:cNvSpPr>
          <p:nvPr>
            <p:ph type="title"/>
          </p:nvPr>
        </p:nvSpPr>
        <p:spPr>
          <a:xfrm>
            <a:off x="533400" y="152400"/>
            <a:ext cx="7772400" cy="1371600"/>
          </a:xfrm>
          <a:solidFill>
            <a:schemeClr val="bg1"/>
          </a:solidFill>
          <a:effectLst>
            <a:outerShdw blurRad="63500" dist="35921" dir="2700000" algn="ctr" rotWithShape="0">
              <a:schemeClr val="bg1">
                <a:alpha val="74997"/>
              </a:schemeClr>
            </a:outerShdw>
          </a:effectLst>
        </p:spPr>
        <p:txBody>
          <a:bodyPr/>
          <a:lstStyle/>
          <a:p>
            <a:pPr eaLnBrk="1" hangingPunct="1">
              <a:defRPr/>
            </a:pPr>
            <a:r>
              <a:rPr lang="en-US" b="1" dirty="0">
                <a:latin typeface="Arial" charset="0"/>
                <a:ea typeface="ＭＳ Ｐゴシック" charset="0"/>
                <a:cs typeface="ＭＳ Ｐゴシック" charset="0"/>
              </a:rPr>
              <a:t>Why can</a:t>
            </a:r>
            <a:r>
              <a:rPr lang="fr-FR"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t tongues be a special prayer language?</a:t>
            </a:r>
            <a:endParaRPr lang="en-US" dirty="0">
              <a:latin typeface="Arial" charset="0"/>
              <a:ea typeface="ＭＳ Ｐゴシック" charset="0"/>
              <a:cs typeface="ＭＳ Ｐゴシック" charset="0"/>
            </a:endParaRPr>
          </a:p>
        </p:txBody>
      </p:sp>
      <p:sp>
        <p:nvSpPr>
          <p:cNvPr id="501763" name="Text Box 1029"/>
          <p:cNvSpPr txBox="1">
            <a:spLocks noChangeArrowheads="1"/>
          </p:cNvSpPr>
          <p:nvPr/>
        </p:nvSpPr>
        <p:spPr bwMode="auto">
          <a:xfrm>
            <a:off x="8547100"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ea typeface="Osaka" charset="0"/>
                <a:cs typeface="Osaka" charset="0"/>
              </a:rPr>
              <a:t>31</a:t>
            </a:r>
            <a:endParaRPr lang="en-US">
              <a:solidFill>
                <a:srgbClr val="FFFFFF"/>
              </a:solidFill>
              <a:ea typeface="Osaka" charset="0"/>
              <a:cs typeface="Osaka" charset="0"/>
            </a:endParaRPr>
          </a:p>
        </p:txBody>
      </p:sp>
      <p:sp>
        <p:nvSpPr>
          <p:cNvPr id="640004" name="Rectangle 1028"/>
          <p:cNvSpPr>
            <a:spLocks noChangeArrowheads="1"/>
          </p:cNvSpPr>
          <p:nvPr/>
        </p:nvSpPr>
        <p:spPr bwMode="auto">
          <a:xfrm>
            <a:off x="1691680" y="1988840"/>
            <a:ext cx="7452320" cy="3887688"/>
          </a:xfrm>
          <a:prstGeom prst="rect">
            <a:avLst/>
          </a:prstGeom>
          <a:noFill/>
          <a:ln w="9525">
            <a:noFill/>
            <a:miter lim="800000"/>
            <a:headEnd/>
            <a:tailEnd/>
          </a:ln>
          <a:effectLst/>
        </p:spPr>
        <p:txBody>
          <a:bodyPr/>
          <a:lstStyle/>
          <a:p>
            <a:pPr marL="455613" indent="-455613" eaLnBrk="1" hangingPunct="1">
              <a:lnSpc>
                <a:spcPct val="90000"/>
              </a:lnSpc>
              <a:spcBef>
                <a:spcPct val="20000"/>
              </a:spcBef>
              <a:buFont typeface="Arial" charset="0"/>
              <a:buAutoNum type="alphaLcParenR"/>
              <a:defRPr/>
            </a:pPr>
            <a:r>
              <a:rPr lang="en-US" sz="3200" b="1" dirty="0">
                <a:solidFill>
                  <a:srgbClr val="000000"/>
                </a:solidFill>
                <a:effectLst>
                  <a:glow rad="127000">
                    <a:srgbClr val="FFFFFF"/>
                  </a:glow>
                </a:effectLst>
                <a:ea typeface="Osaka" pitchFamily="-128" charset="-128"/>
                <a:cs typeface="Osaka" charset="0"/>
              </a:rPr>
              <a:t>Edifies others (1 Cor. 14:26)</a:t>
            </a:r>
          </a:p>
          <a:p>
            <a:pPr marL="455613" indent="-455613" eaLnBrk="1" hangingPunct="1">
              <a:lnSpc>
                <a:spcPct val="90000"/>
              </a:lnSpc>
              <a:spcBef>
                <a:spcPct val="20000"/>
              </a:spcBef>
              <a:buFont typeface="Arial" charset="0"/>
              <a:buAutoNum type="alphaLcParenR"/>
              <a:defRPr/>
            </a:pPr>
            <a:r>
              <a:rPr lang="en-US" sz="3200" b="1" dirty="0">
                <a:solidFill>
                  <a:srgbClr val="000000"/>
                </a:solidFill>
                <a:effectLst>
                  <a:glow rad="127000">
                    <a:srgbClr val="FFFFFF"/>
                  </a:glow>
                </a:effectLst>
                <a:ea typeface="Osaka" pitchFamily="-128" charset="-128"/>
                <a:cs typeface="Osaka" charset="0"/>
              </a:rPr>
              <a:t>For unbelievers (14:22)</a:t>
            </a:r>
          </a:p>
          <a:p>
            <a:pPr marL="455613" indent="-455613" eaLnBrk="1" hangingPunct="1">
              <a:lnSpc>
                <a:spcPct val="90000"/>
              </a:lnSpc>
              <a:spcBef>
                <a:spcPct val="20000"/>
              </a:spcBef>
              <a:buFont typeface="Arial" charset="0"/>
              <a:buAutoNum type="alphaLcParenR"/>
              <a:defRPr/>
            </a:pPr>
            <a:r>
              <a:rPr lang="en-US" sz="3200" b="1" dirty="0">
                <a:solidFill>
                  <a:srgbClr val="000000"/>
                </a:solidFill>
                <a:effectLst>
                  <a:glow rad="127000">
                    <a:srgbClr val="FFFFFF"/>
                  </a:glow>
                </a:effectLst>
                <a:ea typeface="Osaka" pitchFamily="-128" charset="-128"/>
                <a:cs typeface="Osaka" charset="0"/>
              </a:rPr>
              <a:t>Not understood (14:14-15)</a:t>
            </a:r>
          </a:p>
          <a:p>
            <a:pPr marL="455613" indent="-455613" eaLnBrk="1" hangingPunct="1">
              <a:lnSpc>
                <a:spcPct val="90000"/>
              </a:lnSpc>
              <a:spcBef>
                <a:spcPct val="20000"/>
              </a:spcBef>
              <a:buFont typeface="Arial" charset="0"/>
              <a:buAutoNum type="alphaLcParenR"/>
              <a:defRPr/>
            </a:pPr>
            <a:r>
              <a:rPr lang="en-US" sz="3200" b="1" dirty="0">
                <a:solidFill>
                  <a:srgbClr val="000000"/>
                </a:solidFill>
                <a:effectLst>
                  <a:glow rad="127000">
                    <a:srgbClr val="FFFFFF"/>
                  </a:glow>
                </a:effectLst>
                <a:ea typeface="Osaka" pitchFamily="-128" charset="-128"/>
                <a:cs typeface="Osaka" charset="0"/>
              </a:rPr>
              <a:t>Limited to some (12:30)</a:t>
            </a:r>
          </a:p>
          <a:p>
            <a:pPr marL="455613" indent="-455613" eaLnBrk="1" hangingPunct="1">
              <a:lnSpc>
                <a:spcPct val="90000"/>
              </a:lnSpc>
              <a:spcBef>
                <a:spcPct val="20000"/>
              </a:spcBef>
              <a:buFont typeface="Arial" charset="0"/>
              <a:buAutoNum type="alphaLcParenR"/>
              <a:defRPr/>
            </a:pPr>
            <a:r>
              <a:rPr lang="en-US" sz="3200" b="1" dirty="0">
                <a:solidFill>
                  <a:srgbClr val="000000"/>
                </a:solidFill>
                <a:effectLst>
                  <a:glow rad="127000">
                    <a:srgbClr val="FFFFFF"/>
                  </a:glow>
                </a:effectLst>
                <a:ea typeface="Osaka" pitchFamily="-128" charset="-128"/>
                <a:cs typeface="Osaka" charset="0"/>
              </a:rPr>
              <a:t>Interpretation required (14:26-28)</a:t>
            </a:r>
          </a:p>
          <a:p>
            <a:pPr marL="455613" indent="-455613" eaLnBrk="1" hangingPunct="1">
              <a:lnSpc>
                <a:spcPct val="90000"/>
              </a:lnSpc>
              <a:spcBef>
                <a:spcPct val="20000"/>
              </a:spcBef>
              <a:buFont typeface="Arial" charset="0"/>
              <a:buAutoNum type="alphaLcParenR"/>
              <a:defRPr/>
            </a:pPr>
            <a:r>
              <a:rPr lang="en-US" sz="3200" b="1" dirty="0">
                <a:solidFill>
                  <a:srgbClr val="000000"/>
                </a:solidFill>
                <a:effectLst>
                  <a:glow rad="127000">
                    <a:srgbClr val="FFFFFF"/>
                  </a:glow>
                </a:effectLst>
                <a:ea typeface="Osaka" pitchFamily="-128" charset="-128"/>
                <a:cs typeface="Osaka" charset="0"/>
              </a:rPr>
              <a:t>Keep quiet in the church (14:28)</a:t>
            </a:r>
          </a:p>
          <a:p>
            <a:pPr marL="455613" indent="-455613" eaLnBrk="1" hangingPunct="1">
              <a:lnSpc>
                <a:spcPct val="90000"/>
              </a:lnSpc>
              <a:spcBef>
                <a:spcPct val="20000"/>
              </a:spcBef>
              <a:buFont typeface="Arial" charset="0"/>
              <a:buAutoNum type="alphaLcParenR"/>
              <a:defRPr/>
            </a:pPr>
            <a:r>
              <a:rPr lang="en-US" sz="3200" b="1" dirty="0">
                <a:solidFill>
                  <a:srgbClr val="000000"/>
                </a:solidFill>
                <a:effectLst>
                  <a:glow rad="127000">
                    <a:srgbClr val="FFFFFF"/>
                  </a:glow>
                </a:effectLst>
                <a:ea typeface="Osaka" pitchFamily="-128" charset="-128"/>
                <a:cs typeface="Osaka" charset="0"/>
              </a:rPr>
              <a:t>Outside church as a sign (14:20)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40004">
                                            <p:txEl>
                                              <p:pRg st="0" end="0"/>
                                            </p:txEl>
                                          </p:spTgt>
                                        </p:tgtEl>
                                        <p:attrNameLst>
                                          <p:attrName>style.visibility</p:attrName>
                                        </p:attrNameLst>
                                      </p:cBhvr>
                                      <p:to>
                                        <p:strVal val="visible"/>
                                      </p:to>
                                    </p:set>
                                    <p:animEffect transition="in" filter="dissolve">
                                      <p:cBhvr>
                                        <p:cTn id="7" dur="500"/>
                                        <p:tgtEl>
                                          <p:spTgt spid="6400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40004">
                                            <p:txEl>
                                              <p:pRg st="1" end="1"/>
                                            </p:txEl>
                                          </p:spTgt>
                                        </p:tgtEl>
                                        <p:attrNameLst>
                                          <p:attrName>style.visibility</p:attrName>
                                        </p:attrNameLst>
                                      </p:cBhvr>
                                      <p:to>
                                        <p:strVal val="visible"/>
                                      </p:to>
                                    </p:set>
                                    <p:animEffect transition="in" filter="dissolve">
                                      <p:cBhvr>
                                        <p:cTn id="12" dur="500"/>
                                        <p:tgtEl>
                                          <p:spTgt spid="64000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40004">
                                            <p:txEl>
                                              <p:pRg st="2" end="2"/>
                                            </p:txEl>
                                          </p:spTgt>
                                        </p:tgtEl>
                                        <p:attrNameLst>
                                          <p:attrName>style.visibility</p:attrName>
                                        </p:attrNameLst>
                                      </p:cBhvr>
                                      <p:to>
                                        <p:strVal val="visible"/>
                                      </p:to>
                                    </p:set>
                                    <p:animEffect transition="in" filter="dissolve">
                                      <p:cBhvr>
                                        <p:cTn id="17" dur="500"/>
                                        <p:tgtEl>
                                          <p:spTgt spid="64000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40004">
                                            <p:txEl>
                                              <p:pRg st="3" end="3"/>
                                            </p:txEl>
                                          </p:spTgt>
                                        </p:tgtEl>
                                        <p:attrNameLst>
                                          <p:attrName>style.visibility</p:attrName>
                                        </p:attrNameLst>
                                      </p:cBhvr>
                                      <p:to>
                                        <p:strVal val="visible"/>
                                      </p:to>
                                    </p:set>
                                    <p:animEffect transition="in" filter="dissolve">
                                      <p:cBhvr>
                                        <p:cTn id="22" dur="500"/>
                                        <p:tgtEl>
                                          <p:spTgt spid="64000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40004">
                                            <p:txEl>
                                              <p:pRg st="4" end="4"/>
                                            </p:txEl>
                                          </p:spTgt>
                                        </p:tgtEl>
                                        <p:attrNameLst>
                                          <p:attrName>style.visibility</p:attrName>
                                        </p:attrNameLst>
                                      </p:cBhvr>
                                      <p:to>
                                        <p:strVal val="visible"/>
                                      </p:to>
                                    </p:set>
                                    <p:animEffect transition="in" filter="dissolve">
                                      <p:cBhvr>
                                        <p:cTn id="27" dur="500"/>
                                        <p:tgtEl>
                                          <p:spTgt spid="64000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40004">
                                            <p:txEl>
                                              <p:pRg st="5" end="5"/>
                                            </p:txEl>
                                          </p:spTgt>
                                        </p:tgtEl>
                                        <p:attrNameLst>
                                          <p:attrName>style.visibility</p:attrName>
                                        </p:attrNameLst>
                                      </p:cBhvr>
                                      <p:to>
                                        <p:strVal val="visible"/>
                                      </p:to>
                                    </p:set>
                                    <p:animEffect transition="in" filter="dissolve">
                                      <p:cBhvr>
                                        <p:cTn id="32" dur="500"/>
                                        <p:tgtEl>
                                          <p:spTgt spid="64000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40004">
                                            <p:txEl>
                                              <p:pRg st="6" end="6"/>
                                            </p:txEl>
                                          </p:spTgt>
                                        </p:tgtEl>
                                        <p:attrNameLst>
                                          <p:attrName>style.visibility</p:attrName>
                                        </p:attrNameLst>
                                      </p:cBhvr>
                                      <p:to>
                                        <p:strVal val="visible"/>
                                      </p:to>
                                    </p:set>
                                    <p:animEffect transition="in" filter="dissolve">
                                      <p:cBhvr>
                                        <p:cTn id="37" dur="500"/>
                                        <p:tgtEl>
                                          <p:spTgt spid="64000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4"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0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sz="4400">
              <a:solidFill>
                <a:srgbClr val="000000"/>
              </a:solidFill>
              <a:latin typeface="Times New Roman" charset="0"/>
              <a:ea typeface="Osaka" charset="0"/>
              <a:cs typeface="Osaka" charset="0"/>
            </a:endParaRPr>
          </a:p>
        </p:txBody>
      </p:sp>
      <p:sp>
        <p:nvSpPr>
          <p:cNvPr id="503810"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sz="4400">
              <a:solidFill>
                <a:srgbClr val="000000"/>
              </a:solidFill>
              <a:latin typeface="Times New Roman" charset="0"/>
              <a:ea typeface="Osaka" charset="0"/>
              <a:cs typeface="Osaka" charset="0"/>
            </a:endParaRPr>
          </a:p>
        </p:txBody>
      </p:sp>
      <p:sp>
        <p:nvSpPr>
          <p:cNvPr id="130055" name="Rectangle 3"/>
          <p:cNvSpPr>
            <a:spLocks noChangeArrowheads="1"/>
          </p:cNvSpPr>
          <p:nvPr/>
        </p:nvSpPr>
        <p:spPr bwMode="auto">
          <a:xfrm>
            <a:off x="4800600" y="1752600"/>
            <a:ext cx="43434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Char char="•"/>
            </a:pPr>
            <a:r>
              <a:rPr lang="en-US" sz="3200" b="1">
                <a:solidFill>
                  <a:srgbClr val="FFFFFF"/>
                </a:solidFill>
                <a:latin typeface="Arial Bold" charset="0"/>
                <a:ea typeface="Osaka" charset="0"/>
                <a:cs typeface="Osaka" charset="0"/>
              </a:rPr>
              <a:t>Far superior is prophecy, for </a:t>
            </a:r>
            <a:r>
              <a:rPr lang="en-US" sz="3200" b="1">
                <a:solidFill>
                  <a:srgbClr val="FFFF00"/>
                </a:solidFill>
                <a:latin typeface="Arial Bold" charset="0"/>
                <a:ea typeface="Osaka" charset="0"/>
                <a:cs typeface="Osaka" charset="0"/>
              </a:rPr>
              <a:t>prophecy edifies believers</a:t>
            </a:r>
            <a:r>
              <a:rPr lang="en-US" sz="3200" b="1">
                <a:solidFill>
                  <a:srgbClr val="FFFFFF"/>
                </a:solidFill>
                <a:latin typeface="Arial Bold" charset="0"/>
                <a:ea typeface="Osaka" charset="0"/>
                <a:cs typeface="Osaka" charset="0"/>
              </a:rPr>
              <a:t> (22b)</a:t>
            </a:r>
          </a:p>
        </p:txBody>
      </p:sp>
      <p:grpSp>
        <p:nvGrpSpPr>
          <p:cNvPr id="2" name="Group 14"/>
          <p:cNvGrpSpPr>
            <a:grpSpLocks/>
          </p:cNvGrpSpPr>
          <p:nvPr/>
        </p:nvGrpSpPr>
        <p:grpSpPr bwMode="auto">
          <a:xfrm>
            <a:off x="381000" y="1066800"/>
            <a:ext cx="4343400" cy="5791200"/>
            <a:chOff x="240" y="672"/>
            <a:chExt cx="2736" cy="3648"/>
          </a:xfrm>
        </p:grpSpPr>
        <p:pic>
          <p:nvPicPr>
            <p:cNvPr id="503814" name="Picture 9" descr="tongues-pentecost"/>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576" y="672"/>
              <a:ext cx="2256" cy="2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3815" name="Rectangle 3"/>
            <p:cNvSpPr>
              <a:spLocks noChangeArrowheads="1"/>
            </p:cNvSpPr>
            <p:nvPr/>
          </p:nvSpPr>
          <p:spPr bwMode="auto">
            <a:xfrm>
              <a:off x="240" y="2928"/>
              <a:ext cx="2736" cy="13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Char char="•"/>
              </a:pPr>
              <a:r>
                <a:rPr lang="en-US" sz="3200" b="1">
                  <a:solidFill>
                    <a:srgbClr val="FFFF00"/>
                  </a:solidFill>
                  <a:latin typeface="Arial Bold" charset="0"/>
                  <a:ea typeface="Osaka" charset="0"/>
                  <a:cs typeface="Osaka" charset="0"/>
                </a:rPr>
                <a:t>Tongues</a:t>
              </a:r>
              <a:r>
                <a:rPr lang="en-US" sz="3200" b="1">
                  <a:solidFill>
                    <a:srgbClr val="FFFFFF"/>
                  </a:solidFill>
                  <a:latin typeface="Arial Bold" charset="0"/>
                  <a:ea typeface="Osaka" charset="0"/>
                  <a:cs typeface="Osaka" charset="0"/>
                </a:rPr>
                <a:t> </a:t>
              </a:r>
              <a:r>
                <a:rPr lang="en-US" sz="3200" b="1">
                  <a:solidFill>
                    <a:srgbClr val="FFFF00"/>
                  </a:solidFill>
                  <a:latin typeface="Arial Bold" charset="0"/>
                  <a:ea typeface="Osaka" charset="0"/>
                  <a:cs typeface="Osaka" charset="0"/>
                </a:rPr>
                <a:t>authenticate</a:t>
              </a:r>
              <a:r>
                <a:rPr lang="en-US" sz="3200" b="1">
                  <a:solidFill>
                    <a:srgbClr val="FFFFFF"/>
                  </a:solidFill>
                  <a:latin typeface="Arial Bold" charset="0"/>
                  <a:ea typeface="Osaka" charset="0"/>
                  <a:cs typeface="Osaka" charset="0"/>
                </a:rPr>
                <a:t> God</a:t>
              </a:r>
              <a:r>
                <a:rPr lang="fr-FR" sz="3200" b="1">
                  <a:solidFill>
                    <a:srgbClr val="FFFFFF"/>
                  </a:solidFill>
                  <a:latin typeface="Arial Bold" charset="0"/>
                  <a:ea typeface="Osaka" charset="0"/>
                  <a:cs typeface="Osaka" charset="0"/>
                </a:rPr>
                <a:t>'</a:t>
              </a:r>
              <a:r>
                <a:rPr lang="en-US" sz="3200" b="1">
                  <a:solidFill>
                    <a:srgbClr val="FFFFFF"/>
                  </a:solidFill>
                  <a:latin typeface="Arial Bold" charset="0"/>
                  <a:ea typeface="Osaka" charset="0"/>
                  <a:cs typeface="Osaka" charset="0"/>
                </a:rPr>
                <a:t>s work </a:t>
              </a:r>
              <a:r>
                <a:rPr lang="en-US" sz="3200" b="1">
                  <a:solidFill>
                    <a:srgbClr val="FFFF00"/>
                  </a:solidFill>
                  <a:latin typeface="Arial Bold" charset="0"/>
                  <a:ea typeface="Osaka" charset="0"/>
                  <a:cs typeface="Osaka" charset="0"/>
                </a:rPr>
                <a:t>to unbelievers</a:t>
              </a:r>
              <a:r>
                <a:rPr lang="en-US" sz="3200" b="1">
                  <a:solidFill>
                    <a:srgbClr val="FFFFFF"/>
                  </a:solidFill>
                  <a:latin typeface="Arial Bold" charset="0"/>
                  <a:ea typeface="Osaka" charset="0"/>
                  <a:cs typeface="Osaka" charset="0"/>
                </a:rPr>
                <a:t> (21-22a)</a:t>
              </a:r>
            </a:p>
          </p:txBody>
        </p:sp>
      </p:grpSp>
      <p:sp>
        <p:nvSpPr>
          <p:cNvPr id="130051" name="Rectangle 2"/>
          <p:cNvSpPr>
            <a:spLocks noGrp="1" noChangeArrowheads="1"/>
          </p:cNvSpPr>
          <p:nvPr>
            <p:ph type="title" idx="4294967295"/>
          </p:nvPr>
        </p:nvSpPr>
        <p:spPr>
          <a:xfrm>
            <a:off x="109736" y="228600"/>
            <a:ext cx="8638728" cy="1143000"/>
          </a:xfrm>
          <a:extLs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marL="719138" indent="-719138" algn="l" eaLnBrk="1" hangingPunct="1">
              <a:defRPr/>
            </a:pPr>
            <a:r>
              <a:rPr lang="en-US" b="1" dirty="0">
                <a:solidFill>
                  <a:schemeClr val="bg1"/>
                </a:solidFill>
                <a:effectLst>
                  <a:glow rad="101600">
                    <a:schemeClr val="tx1"/>
                  </a:glow>
                </a:effectLst>
                <a:cs typeface="+mj-cs"/>
              </a:rPr>
              <a:t>A. Prophecy has a superior </a:t>
            </a:r>
            <a:r>
              <a:rPr lang="en-US" b="1" dirty="0">
                <a:solidFill>
                  <a:srgbClr val="FFFF00"/>
                </a:solidFill>
                <a:effectLst>
                  <a:glow rad="101600">
                    <a:schemeClr val="tx1"/>
                  </a:glow>
                </a:effectLst>
                <a:cs typeface="+mj-cs"/>
              </a:rPr>
              <a:t>purpose</a:t>
            </a:r>
            <a:r>
              <a:rPr lang="en-US" b="1" dirty="0">
                <a:solidFill>
                  <a:schemeClr val="bg1"/>
                </a:solidFill>
                <a:effectLst>
                  <a:glow rad="101600">
                    <a:schemeClr val="tx1"/>
                  </a:glow>
                </a:effectLst>
                <a:cs typeface="+mj-cs"/>
              </a:rPr>
              <a:t> (1 Cor. 14:20-22).</a:t>
            </a:r>
            <a:endParaRPr lang="en-US" b="1" dirty="0">
              <a:solidFill>
                <a:schemeClr val="tx1"/>
              </a:solidFill>
              <a:effectLst>
                <a:glow rad="101600">
                  <a:schemeClr val="tx1"/>
                </a:glow>
              </a:effectLst>
              <a:latin typeface="Times" pitchFamily="18" charset="0"/>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0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5"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5858"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sz="4400">
              <a:solidFill>
                <a:srgbClr val="000000"/>
              </a:solidFill>
              <a:latin typeface="Times New Roman" charset="0"/>
              <a:ea typeface="Osaka" charset="0"/>
              <a:cs typeface="Osaka" charset="0"/>
            </a:endParaRPr>
          </a:p>
        </p:txBody>
      </p:sp>
      <p:sp>
        <p:nvSpPr>
          <p:cNvPr id="134147" name="Rectangle 2"/>
          <p:cNvSpPr>
            <a:spLocks noGrp="1" noChangeArrowheads="1"/>
          </p:cNvSpPr>
          <p:nvPr>
            <p:ph type="title" idx="4294967295"/>
          </p:nvPr>
        </p:nvSpPr>
        <p:spPr>
          <a:xfrm>
            <a:off x="467544" y="228600"/>
            <a:ext cx="7990656" cy="1143000"/>
          </a:xfrm>
          <a:extLs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marL="719138" indent="-719138" algn="l" eaLnBrk="1" hangingPunct="1">
              <a:defRPr/>
            </a:pPr>
            <a:r>
              <a:rPr lang="en-US" b="1" dirty="0">
                <a:solidFill>
                  <a:schemeClr val="bg1"/>
                </a:solidFill>
                <a:effectLst>
                  <a:glow rad="101600">
                    <a:schemeClr val="tx1"/>
                  </a:glow>
                </a:effectLst>
              </a:rPr>
              <a:t>B. Prophecy has superior </a:t>
            </a:r>
            <a:r>
              <a:rPr lang="en-US" b="1" dirty="0">
                <a:solidFill>
                  <a:srgbClr val="FFFF00"/>
                </a:solidFill>
                <a:effectLst>
                  <a:glow rad="101600">
                    <a:schemeClr val="tx1"/>
                  </a:glow>
                </a:effectLst>
              </a:rPr>
              <a:t>results</a:t>
            </a:r>
            <a:r>
              <a:rPr lang="en-US" b="1" dirty="0">
                <a:solidFill>
                  <a:schemeClr val="bg1"/>
                </a:solidFill>
                <a:effectLst>
                  <a:glow rad="101600">
                    <a:schemeClr val="tx1"/>
                  </a:glow>
                </a:effectLst>
              </a:rPr>
              <a:t> (1 Cor. 14:23-25).</a:t>
            </a:r>
          </a:p>
        </p:txBody>
      </p:sp>
      <p:sp>
        <p:nvSpPr>
          <p:cNvPr id="505860"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sz="4400">
              <a:solidFill>
                <a:srgbClr val="000000"/>
              </a:solidFill>
              <a:latin typeface="Times New Roman" charset="0"/>
              <a:ea typeface="Osaka" charset="0"/>
              <a:cs typeface="Osaka" charset="0"/>
            </a:endParaRPr>
          </a:p>
        </p:txBody>
      </p:sp>
      <p:sp>
        <p:nvSpPr>
          <p:cNvPr id="505861" name="Rectangle 3"/>
          <p:cNvSpPr>
            <a:spLocks noChangeArrowheads="1"/>
          </p:cNvSpPr>
          <p:nvPr/>
        </p:nvSpPr>
        <p:spPr bwMode="auto">
          <a:xfrm>
            <a:off x="381000" y="4267200"/>
            <a:ext cx="38862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Char char="•"/>
            </a:pPr>
            <a:r>
              <a:rPr lang="en-US" sz="3200">
                <a:solidFill>
                  <a:srgbClr val="FFFFFF"/>
                </a:solidFill>
                <a:latin typeface="Arial Bold" charset="0"/>
                <a:ea typeface="Osaka" charset="0"/>
                <a:cs typeface="Osaka" charset="0"/>
              </a:rPr>
              <a:t>Uninterpreted </a:t>
            </a:r>
            <a:r>
              <a:rPr lang="en-US" sz="3200">
                <a:solidFill>
                  <a:srgbClr val="FFFF00"/>
                </a:solidFill>
                <a:latin typeface="Arial Bold" charset="0"/>
                <a:ea typeface="Osaka" charset="0"/>
                <a:cs typeface="Osaka" charset="0"/>
              </a:rPr>
              <a:t>tongues turns off</a:t>
            </a:r>
            <a:r>
              <a:rPr lang="en-US" sz="3200">
                <a:solidFill>
                  <a:srgbClr val="FFFFFF"/>
                </a:solidFill>
                <a:latin typeface="Arial Bold" charset="0"/>
                <a:ea typeface="Osaka" charset="0"/>
                <a:cs typeface="Osaka" charset="0"/>
              </a:rPr>
              <a:t> unbelievers in the assembly (23)</a:t>
            </a:r>
          </a:p>
        </p:txBody>
      </p:sp>
      <p:sp>
        <p:nvSpPr>
          <p:cNvPr id="253959" name="Rectangle 3"/>
          <p:cNvSpPr>
            <a:spLocks noChangeArrowheads="1"/>
          </p:cNvSpPr>
          <p:nvPr/>
        </p:nvSpPr>
        <p:spPr bwMode="auto">
          <a:xfrm>
            <a:off x="4572000" y="1600200"/>
            <a:ext cx="45720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Char char="•"/>
            </a:pPr>
            <a:r>
              <a:rPr lang="en-US" sz="3200">
                <a:solidFill>
                  <a:srgbClr val="FFFFFF"/>
                </a:solidFill>
                <a:latin typeface="Arial Bold" charset="0"/>
                <a:ea typeface="Osaka" charset="0"/>
                <a:cs typeface="Osaka" charset="0"/>
              </a:rPr>
              <a:t>But </a:t>
            </a:r>
            <a:r>
              <a:rPr lang="en-US" sz="3200">
                <a:solidFill>
                  <a:srgbClr val="FFFF00"/>
                </a:solidFill>
                <a:latin typeface="Arial Bold" charset="0"/>
                <a:ea typeface="Osaka" charset="0"/>
                <a:cs typeface="Osaka" charset="0"/>
              </a:rPr>
              <a:t>prophecy brings conviction</a:t>
            </a:r>
            <a:r>
              <a:rPr lang="en-US" sz="3200">
                <a:solidFill>
                  <a:srgbClr val="FFFFFF"/>
                </a:solidFill>
                <a:latin typeface="Arial Bold" charset="0"/>
                <a:ea typeface="Osaka" charset="0"/>
                <a:cs typeface="Osaka" charset="0"/>
              </a:rPr>
              <a:t>, repentance, and worship for unbelievers in the assembly (24-25)</a:t>
            </a:r>
          </a:p>
        </p:txBody>
      </p:sp>
      <p:pic>
        <p:nvPicPr>
          <p:cNvPr id="253961" name="Picture 9" descr="Jesusworship0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4638675"/>
            <a:ext cx="3552825" cy="221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5864" name="Picture 10" descr="tonguesholy-spiri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1524000"/>
            <a:ext cx="3365500" cy="2519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39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2539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9" grpId="0" build="p" autoUpdateAnimBg="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Medical Glass">
  <a:themeElements>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fontScheme name="Medical Gla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Medical Glass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ical Glass 2">
        <a:dk1>
          <a:srgbClr val="000000"/>
        </a:dk1>
        <a:lt1>
          <a:srgbClr val="99BFE3"/>
        </a:lt1>
        <a:dk2>
          <a:srgbClr val="000000"/>
        </a:dk2>
        <a:lt2>
          <a:srgbClr val="808080"/>
        </a:lt2>
        <a:accent1>
          <a:srgbClr val="B2DEDC"/>
        </a:accent1>
        <a:accent2>
          <a:srgbClr val="6571C7"/>
        </a:accent2>
        <a:accent3>
          <a:srgbClr val="CADCEF"/>
        </a:accent3>
        <a:accent4>
          <a:srgbClr val="000000"/>
        </a:accent4>
        <a:accent5>
          <a:srgbClr val="D5ECEB"/>
        </a:accent5>
        <a:accent6>
          <a:srgbClr val="5B66B4"/>
        </a:accent6>
        <a:hlink>
          <a:srgbClr val="C6D6E8"/>
        </a:hlink>
        <a:folHlink>
          <a:srgbClr val="AFAFAF"/>
        </a:folHlink>
      </a:clrScheme>
      <a:clrMap bg1="lt1" tx1="dk1" bg2="lt2" tx2="dk2" accent1="accent1" accent2="accent2" accent3="accent3" accent4="accent4" accent5="accent5" accent6="accent6" hlink="hlink" folHlink="folHlink"/>
    </a:extraClrScheme>
    <a:extraClrScheme>
      <a:clrScheme name="Medical Glass 3">
        <a:dk1>
          <a:srgbClr val="000000"/>
        </a:dk1>
        <a:lt1>
          <a:srgbClr val="9AC0E4"/>
        </a:lt1>
        <a:dk2>
          <a:srgbClr val="000000"/>
        </a:dk2>
        <a:lt2>
          <a:srgbClr val="666633"/>
        </a:lt2>
        <a:accent1>
          <a:srgbClr val="339933"/>
        </a:accent1>
        <a:accent2>
          <a:srgbClr val="800000"/>
        </a:accent2>
        <a:accent3>
          <a:srgbClr val="CADCEF"/>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Zig Zag">
  <a:themeElements>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fontScheme name="Zig Zag">
      <a:majorFont>
        <a:latin typeface="Verdana"/>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clrMap bg1="dk2" tx1="lt1" bg2="dk1" tx2="lt2" accent1="accent1" accent2="accent2" accent3="accent3" accent4="accent4" accent5="accent5" accent6="accent6" hlink="hlink" folHlink="folHlink"/>
    </a:extraClrScheme>
    <a:extraClrScheme>
      <a:clrScheme name="Zig Zag 2">
        <a:dk1>
          <a:srgbClr val="3E3E5C"/>
        </a:dk1>
        <a:lt1>
          <a:srgbClr val="FFFF66"/>
        </a:lt1>
        <a:dk2>
          <a:srgbClr val="C26570"/>
        </a:dk2>
        <a:lt2>
          <a:srgbClr val="FFFF66"/>
        </a:lt2>
        <a:accent1>
          <a:srgbClr val="60597B"/>
        </a:accent1>
        <a:accent2>
          <a:srgbClr val="6666FF"/>
        </a:accent2>
        <a:accent3>
          <a:srgbClr val="DDB8BB"/>
        </a:accent3>
        <a:accent4>
          <a:srgbClr val="DADA56"/>
        </a:accent4>
        <a:accent5>
          <a:srgbClr val="B6B5BF"/>
        </a:accent5>
        <a:accent6>
          <a:srgbClr val="5C5CE7"/>
        </a:accent6>
        <a:hlink>
          <a:srgbClr val="99CCFF"/>
        </a:hlink>
        <a:folHlink>
          <a:srgbClr val="CC66FF"/>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Twinkle">
  <a:themeElements>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fontScheme name="Twinkle">
      <a:majorFont>
        <a:latin typeface="Century Gothic"/>
        <a:ea typeface="ＭＳ Ｐゴシック"/>
        <a:cs typeface="ＭＳ Ｐゴシック"/>
      </a:majorFont>
      <a:minorFont>
        <a:latin typeface="Century Gothic"/>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winkle 2">
        <a:dk1>
          <a:srgbClr val="336699"/>
        </a:dk1>
        <a:lt1>
          <a:srgbClr val="FFFF66"/>
        </a:lt1>
        <a:dk2>
          <a:srgbClr val="C3491F"/>
        </a:dk2>
        <a:lt2>
          <a:srgbClr val="FFFF66"/>
        </a:lt2>
        <a:accent1>
          <a:srgbClr val="003399"/>
        </a:accent1>
        <a:accent2>
          <a:srgbClr val="468A4B"/>
        </a:accent2>
        <a:accent3>
          <a:srgbClr val="DEB1AB"/>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Medicine">
  <a:themeElements>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fontScheme name="Medicine">
      <a:majorFont>
        <a:latin typeface="Times"/>
        <a:ea typeface="MS Pゴシック"/>
        <a:cs typeface="MS Pゴシック"/>
      </a:majorFont>
      <a:minorFont>
        <a:latin typeface="Times"/>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dicine 2">
        <a:dk1>
          <a:srgbClr val="000000"/>
        </a:dk1>
        <a:lt1>
          <a:srgbClr val="D2D2D2"/>
        </a:lt1>
        <a:dk2>
          <a:srgbClr val="000000"/>
        </a:dk2>
        <a:lt2>
          <a:srgbClr val="808080"/>
        </a:lt2>
        <a:accent1>
          <a:srgbClr val="99CCFF"/>
        </a:accent1>
        <a:accent2>
          <a:srgbClr val="CCCCFF"/>
        </a:accent2>
        <a:accent3>
          <a:srgbClr val="E5E5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dicine 3">
        <a:dk1>
          <a:srgbClr val="000000"/>
        </a:dk1>
        <a:lt1>
          <a:srgbClr val="D2D2D2"/>
        </a:lt1>
        <a:dk2>
          <a:srgbClr val="000000"/>
        </a:dk2>
        <a:lt2>
          <a:srgbClr val="969696"/>
        </a:lt2>
        <a:accent1>
          <a:srgbClr val="FFFFFF"/>
        </a:accent1>
        <a:accent2>
          <a:srgbClr val="8DC6FF"/>
        </a:accent2>
        <a:accent3>
          <a:srgbClr val="E5E5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dicine 4">
        <a:dk1>
          <a:srgbClr val="000000"/>
        </a:dk1>
        <a:lt1>
          <a:srgbClr val="D2D2D2"/>
        </a:lt1>
        <a:dk2>
          <a:srgbClr val="000000"/>
        </a:dk2>
        <a:lt2>
          <a:srgbClr val="777777"/>
        </a:lt2>
        <a:accent1>
          <a:srgbClr val="909082"/>
        </a:accent1>
        <a:accent2>
          <a:srgbClr val="809EA8"/>
        </a:accent2>
        <a:accent3>
          <a:srgbClr val="E5E5E5"/>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edicine">
  <a:themeElements>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fontScheme name="Medicine">
      <a:majorFont>
        <a:latin typeface="Times"/>
        <a:ea typeface="MS Pゴシック"/>
        <a:cs typeface="MS Pゴシック"/>
      </a:majorFont>
      <a:minorFont>
        <a:latin typeface="Times"/>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dicine 2">
        <a:dk1>
          <a:srgbClr val="000000"/>
        </a:dk1>
        <a:lt1>
          <a:srgbClr val="D2D2D2"/>
        </a:lt1>
        <a:dk2>
          <a:srgbClr val="000000"/>
        </a:dk2>
        <a:lt2>
          <a:srgbClr val="808080"/>
        </a:lt2>
        <a:accent1>
          <a:srgbClr val="99CCFF"/>
        </a:accent1>
        <a:accent2>
          <a:srgbClr val="CCCCFF"/>
        </a:accent2>
        <a:accent3>
          <a:srgbClr val="E5E5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dicine 3">
        <a:dk1>
          <a:srgbClr val="000000"/>
        </a:dk1>
        <a:lt1>
          <a:srgbClr val="D2D2D2"/>
        </a:lt1>
        <a:dk2>
          <a:srgbClr val="000000"/>
        </a:dk2>
        <a:lt2>
          <a:srgbClr val="969696"/>
        </a:lt2>
        <a:accent1>
          <a:srgbClr val="FFFFFF"/>
        </a:accent1>
        <a:accent2>
          <a:srgbClr val="8DC6FF"/>
        </a:accent2>
        <a:accent3>
          <a:srgbClr val="E5E5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dicine 4">
        <a:dk1>
          <a:srgbClr val="000000"/>
        </a:dk1>
        <a:lt1>
          <a:srgbClr val="D2D2D2"/>
        </a:lt1>
        <a:dk2>
          <a:srgbClr val="000000"/>
        </a:dk2>
        <a:lt2>
          <a:srgbClr val="777777"/>
        </a:lt2>
        <a:accent1>
          <a:srgbClr val="909082"/>
        </a:accent1>
        <a:accent2>
          <a:srgbClr val="809EA8"/>
        </a:accent2>
        <a:accent3>
          <a:srgbClr val="E5E5E5"/>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tarfish">
  <a:themeElements>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fontScheme name="Starfis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fish 2">
        <a:dk1>
          <a:srgbClr val="3E3E5C"/>
        </a:dk1>
        <a:lt1>
          <a:srgbClr val="FFFF66"/>
        </a:lt1>
        <a:dk2>
          <a:srgbClr val="B42036"/>
        </a:dk2>
        <a:lt2>
          <a:srgbClr val="FFFF66"/>
        </a:lt2>
        <a:accent1>
          <a:srgbClr val="60597B"/>
        </a:accent1>
        <a:accent2>
          <a:srgbClr val="6666FF"/>
        </a:accent2>
        <a:accent3>
          <a:srgbClr val="D6ABAE"/>
        </a:accent3>
        <a:accent4>
          <a:srgbClr val="DADA56"/>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951</TotalTime>
  <Words>6704</Words>
  <Application>Microsoft Macintosh PowerPoint</Application>
  <PresentationFormat>On-screen Show (4:3)</PresentationFormat>
  <Paragraphs>834</Paragraphs>
  <Slides>127</Slides>
  <Notes>88</Notes>
  <HiddenSlides>0</HiddenSlides>
  <MMClips>0</MMClips>
  <ScaleCrop>false</ScaleCrop>
  <HeadingPairs>
    <vt:vector size="6" baseType="variant">
      <vt:variant>
        <vt:lpstr>Fonts Used</vt:lpstr>
      </vt:variant>
      <vt:variant>
        <vt:i4>28</vt:i4>
      </vt:variant>
      <vt:variant>
        <vt:lpstr>Theme</vt:lpstr>
      </vt:variant>
      <vt:variant>
        <vt:i4>35</vt:i4>
      </vt:variant>
      <vt:variant>
        <vt:lpstr>Slide Titles</vt:lpstr>
      </vt:variant>
      <vt:variant>
        <vt:i4>127</vt:i4>
      </vt:variant>
    </vt:vector>
  </HeadingPairs>
  <TitlesOfParts>
    <vt:vector size="190" baseType="lpstr">
      <vt:lpstr>Arial Bold</vt:lpstr>
      <vt:lpstr>Bwgrkl</vt:lpstr>
      <vt:lpstr>Crass</vt:lpstr>
      <vt:lpstr>ＭＳ Ｐゴシック</vt:lpstr>
      <vt:lpstr>MS Pゴシック</vt:lpstr>
      <vt:lpstr>Osaka</vt:lpstr>
      <vt:lpstr>PMingLiU</vt:lpstr>
      <vt:lpstr>Scholar</vt:lpstr>
      <vt:lpstr>宋体</vt:lpstr>
      <vt:lpstr>宋体</vt:lpstr>
      <vt:lpstr>ヒラギノ角ゴ Pro W3</vt:lpstr>
      <vt:lpstr>Arial</vt:lpstr>
      <vt:lpstr>Arial Black</vt:lpstr>
      <vt:lpstr>Arial Narrow</vt:lpstr>
      <vt:lpstr>Arial Narrow Bold</vt:lpstr>
      <vt:lpstr>Bwgrki</vt:lpstr>
      <vt:lpstr>Century Gothic</vt:lpstr>
      <vt:lpstr>Franklin Gothic Medium</vt:lpstr>
      <vt:lpstr>Futura</vt:lpstr>
      <vt:lpstr>Geneva</vt:lpstr>
      <vt:lpstr>Helvetica</vt:lpstr>
      <vt:lpstr>Monotype Sorts</vt:lpstr>
      <vt:lpstr>Tahoma</vt:lpstr>
      <vt:lpstr>Times</vt:lpstr>
      <vt:lpstr>Times New Roman</vt:lpstr>
      <vt:lpstr>Trebuchet MS</vt:lpstr>
      <vt:lpstr>Verdana</vt:lpstr>
      <vt:lpstr>Wingdings</vt:lpstr>
      <vt:lpstr>Blank Presentation</vt:lpstr>
      <vt:lpstr>Chocolate</vt:lpstr>
      <vt:lpstr>Medicine</vt:lpstr>
      <vt:lpstr>Expedition</vt:lpstr>
      <vt:lpstr>Schmooze</vt:lpstr>
      <vt:lpstr>Starfish</vt:lpstr>
      <vt:lpstr>Skyline</vt:lpstr>
      <vt:lpstr>Default Design</vt:lpstr>
      <vt:lpstr>1_Blank Presentation</vt:lpstr>
      <vt:lpstr>1_Expedition</vt:lpstr>
      <vt:lpstr>Crumple</vt:lpstr>
      <vt:lpstr>1_Default Design</vt:lpstr>
      <vt:lpstr>Strategic</vt:lpstr>
      <vt:lpstr>Balance</vt:lpstr>
      <vt:lpstr>Mimosa</vt:lpstr>
      <vt:lpstr>Blends</vt:lpstr>
      <vt:lpstr>3_Default Design</vt:lpstr>
      <vt:lpstr>Fireworks</vt:lpstr>
      <vt:lpstr>1_Beam</vt:lpstr>
      <vt:lpstr>2_Blank Presentation</vt:lpstr>
      <vt:lpstr>3_Balance</vt:lpstr>
      <vt:lpstr>Columns</vt:lpstr>
      <vt:lpstr>Medical Glass</vt:lpstr>
      <vt:lpstr>Refined</vt:lpstr>
      <vt:lpstr>Fireball</vt:lpstr>
      <vt:lpstr>Zig Zag</vt:lpstr>
      <vt:lpstr>2_Default Design</vt:lpstr>
      <vt:lpstr>Twinkle</vt:lpstr>
      <vt:lpstr>1_Medicine</vt:lpstr>
      <vt:lpstr>3_Blank Presentation</vt:lpstr>
      <vt:lpstr>4_Default Design</vt:lpstr>
      <vt:lpstr>5_Default Design</vt:lpstr>
      <vt:lpstr>4_Blank Presentation</vt:lpstr>
      <vt:lpstr>6_Default Design</vt:lpstr>
      <vt:lpstr>Orbit</vt:lpstr>
      <vt:lpstr>Miracles, Healing, Tongues, &amp; Interpretation</vt:lpstr>
      <vt:lpstr>What are Miracles?</vt:lpstr>
      <vt:lpstr>Miracles vs The Gift of Miracles</vt:lpstr>
      <vt:lpstr>Questions to Address on Miracles</vt:lpstr>
      <vt:lpstr>The Biblical Gift of Miracles</vt:lpstr>
      <vt:lpstr>Definition</vt:lpstr>
      <vt:lpstr>Definition</vt:lpstr>
      <vt:lpstr>Definition</vt:lpstr>
      <vt:lpstr>Definition</vt:lpstr>
      <vt:lpstr>Definition</vt:lpstr>
      <vt:lpstr>Definition</vt:lpstr>
      <vt:lpstr>Purposes</vt:lpstr>
      <vt:lpstr>Examples</vt:lpstr>
      <vt:lpstr>3 Viewpoints</vt:lpstr>
      <vt:lpstr>3 Viewpoints</vt:lpstr>
      <vt:lpstr>Do miracles happen today?</vt:lpstr>
      <vt:lpstr>3 Viewpoints</vt:lpstr>
      <vt:lpstr>Do miracles happen today?</vt:lpstr>
      <vt:lpstr>Kathryn Kuhlman</vt:lpstr>
      <vt:lpstr>3 Viewpoints</vt:lpstr>
      <vt:lpstr>Do miracles happen today?</vt:lpstr>
      <vt:lpstr>3 Viewpoints</vt:lpstr>
      <vt:lpstr>3 Viewpoints</vt:lpstr>
      <vt:lpstr>3 Viewpoints</vt:lpstr>
      <vt:lpstr>3 Viewpoints</vt:lpstr>
      <vt:lpstr>3 Viewpoints</vt:lpstr>
      <vt:lpstr>Are miracles needed in our modern age?</vt:lpstr>
      <vt:lpstr>Critique</vt:lpstr>
      <vt:lpstr>Critique</vt:lpstr>
      <vt:lpstr>Critique</vt:lpstr>
      <vt:lpstr>Critique</vt:lpstr>
      <vt:lpstr>Critique</vt:lpstr>
      <vt:lpstr>Critique</vt:lpstr>
      <vt:lpstr>My Position</vt:lpstr>
      <vt:lpstr>Conclusion</vt:lpstr>
      <vt:lpstr>Conclusion</vt:lpstr>
      <vt:lpstr>Conclusion</vt:lpstr>
      <vt:lpstr>Warnings</vt:lpstr>
      <vt:lpstr>Conclusion</vt:lpstr>
      <vt:lpstr>Conclusion</vt:lpstr>
      <vt:lpstr>Can Some Miracles Be Counterfeit?</vt:lpstr>
      <vt:lpstr>The Gift of Healing</vt:lpstr>
      <vt:lpstr>Divine Healing Today</vt:lpstr>
      <vt:lpstr>AOG Official Doctrine</vt:lpstr>
      <vt:lpstr>James 2:17</vt:lpstr>
      <vt:lpstr>Sharing with Concern in James 5</vt:lpstr>
      <vt:lpstr>Pray, Pray, Pray</vt:lpstr>
      <vt:lpstr>Five questions on James 5:14-15…</vt:lpstr>
      <vt:lpstr>What Kind of Sickness?</vt:lpstr>
      <vt:lpstr>What Kind of Anointing?</vt:lpstr>
      <vt:lpstr>Does the Prayer Work?</vt:lpstr>
      <vt:lpstr>The Problem of Pain</vt:lpstr>
      <vt:lpstr>Pain Reveals God's Love</vt:lpstr>
      <vt:lpstr>Pain Food</vt:lpstr>
      <vt:lpstr>Christ understands suffering</vt:lpstr>
      <vt:lpstr>What's the road to healing?</vt:lpstr>
      <vt:lpstr>Our son Stephen suffered from Anklosing Spondylitis  (ages 7-11)</vt:lpstr>
      <vt:lpstr>God healed him through the James 5 process</vt:lpstr>
      <vt:lpstr>What should you do?</vt:lpstr>
      <vt:lpstr>Joni Eareckson</vt:lpstr>
      <vt:lpstr>Joni Eareckson Tada</vt:lpstr>
      <vt:lpstr>Joni Eareckson Tada</vt:lpstr>
      <vt:lpstr>Joni Eareckson Tada</vt:lpstr>
      <vt:lpstr>Joni Eareckson Tada</vt:lpstr>
      <vt:lpstr>Joni and Ken were married in 1982 at Grace Community Church in Sun Valley, California. </vt:lpstr>
      <vt:lpstr>Joni Eareckson Tada</vt:lpstr>
      <vt:lpstr>Is healing our right as believers?</vt:lpstr>
      <vt:lpstr>Spiritual Gifts…</vt:lpstr>
      <vt:lpstr>How Did Today's Readings Change Your Thinking on Tongues?</vt:lpstr>
      <vt:lpstr>Is tongues a heavenly language?</vt:lpstr>
      <vt:lpstr>The Jewish Diaspora at Pentecost</vt:lpstr>
      <vt:lpstr>The Spirit Came at Pentecost (Acts 2)</vt:lpstr>
      <vt:lpstr>Apostles praised God in languages they had never learned (Acts 2)</vt:lpstr>
      <vt:lpstr>PowerPoint Presentation</vt:lpstr>
      <vt:lpstr>Jews at Pentecost––Acts 2:9-11</vt:lpstr>
      <vt:lpstr>Cornelius   (Acts 10)</vt:lpstr>
      <vt:lpstr>“What's God going to do to these unclean men?”</vt:lpstr>
      <vt:lpstr>“Get up, Peter! Kill and eat!”</vt:lpstr>
      <vt:lpstr>God's initiation</vt:lpstr>
      <vt:lpstr>Caesarea: Loved and Despised</vt:lpstr>
      <vt:lpstr>Peter's Response</vt:lpstr>
      <vt:lpstr>God gave his Spirit to Cornelius</vt:lpstr>
      <vt:lpstr>Speaking in Tongues in Acts</vt:lpstr>
      <vt:lpstr>I. Prophecy benefits other believers  (1 Cor. 14:2-5)</vt:lpstr>
      <vt:lpstr>A. Prophecy is understood by others while tongues is understood only by God (1 Cor. 14:2-3).</vt:lpstr>
      <vt:lpstr>Tongues Comparisons</vt:lpstr>
      <vt:lpstr>Tongues Contrasts</vt:lpstr>
      <vt:lpstr>B. Prophecy edifies the church while tongues only edifies the speaker (1 Cor. 14:4-5).</vt:lpstr>
      <vt:lpstr>II. Uninterpreted tongues are incomprehensible (1 Cor. 14:6-19)</vt:lpstr>
      <vt:lpstr>Modern Tongues are Not Languages</vt:lpstr>
      <vt:lpstr>I once knew a little Greek…</vt:lpstr>
      <vt:lpstr>III. Prophecy has a superior purpose and results (1 Cor. 14:20-25).</vt:lpstr>
      <vt:lpstr>A. Prophecy has a superior purpose (1 Cor. 14:20-22).</vt:lpstr>
      <vt:lpstr>Purpose for Unbelievers (especially Jews)</vt:lpstr>
      <vt:lpstr>A Biblical Definition of Tongues</vt:lpstr>
      <vt:lpstr>Today: Real Languages?  For Unbelievers?</vt:lpstr>
      <vt:lpstr>Why can't tongues be a special prayer language?</vt:lpstr>
      <vt:lpstr>A. Prophecy has a superior purpose (1 Cor. 14:20-22).</vt:lpstr>
      <vt:lpstr>B. Prophecy has superior results (1 Cor. 14:23-25).</vt:lpstr>
      <vt:lpstr>God's Word must have the highest priority in public worship  (Main Idea)</vt:lpstr>
      <vt:lpstr>Scriptural References  on Tongues:</vt:lpstr>
      <vt:lpstr>Six General Observations: </vt:lpstr>
      <vt:lpstr>Sign of salvation (continued)</vt:lpstr>
      <vt:lpstr>2. Tongues is a manifestation and empowerment of the Holy Spirit.  </vt:lpstr>
      <vt:lpstr>3. Tongues exalt God and pray to him. </vt:lpstr>
      <vt:lpstr>4. It is given for the common good of the church/believers.</vt:lpstr>
      <vt:lpstr>5. It supports evangelism as a sign to direct others to Christ.</vt:lpstr>
      <vt:lpstr>6. It is not a gift for every believer. </vt:lpstr>
      <vt:lpstr>7. It is a sign to unbelievers.</vt:lpstr>
      <vt:lpstr>8. It is one of the few gifts with limitations placed up on it (1 Cor. 14).</vt:lpstr>
      <vt:lpstr>Tongues versus Prophecy</vt:lpstr>
      <vt:lpstr>Tongues versus Prophecy</vt:lpstr>
      <vt:lpstr>Tongues versus Prophecy</vt:lpstr>
      <vt:lpstr>Tongues versus Prophecy</vt:lpstr>
      <vt:lpstr>Phrases Used for Tongues: </vt:lpstr>
      <vt:lpstr>Phrases Used for Tongues:</vt:lpstr>
      <vt:lpstr>Different Views: </vt:lpstr>
      <vt:lpstr>Cessation of All Supernatural Gifts</vt:lpstr>
      <vt:lpstr>True versus False Tongues: By J. Hurt, Steve Rudd (http://www.bible.ca/su-tongues-today.htm)</vt:lpstr>
      <vt:lpstr>True versus False Tongues</vt:lpstr>
      <vt:lpstr>A Clarification:</vt:lpstr>
      <vt:lpstr>Conclusion</vt:lpstr>
      <vt:lpstr>Black</vt:lpstr>
      <vt:lpstr>PowerPoint Presentation</vt:lpstr>
      <vt:lpstr>Spiritual Gifts…</vt:lpstr>
      <vt:lpstr>Holy Spirit PPT link at BibleStudyDownloads.org</vt:lpstr>
      <vt:lpstr>Black</vt:lpstr>
    </vt:vector>
  </TitlesOfParts>
  <Company>SBC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 miracles needed in our modern age?</dc:title>
  <dc:creator>Rick Griffith</dc:creator>
  <cp:lastModifiedBy>Rick Griffith</cp:lastModifiedBy>
  <cp:revision>76</cp:revision>
  <dcterms:created xsi:type="dcterms:W3CDTF">2006-01-18T04:40:08Z</dcterms:created>
  <dcterms:modified xsi:type="dcterms:W3CDTF">2018-10-08T13:08:37Z</dcterms:modified>
</cp:coreProperties>
</file>